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258" r:id="rId2"/>
    <p:sldId id="313" r:id="rId3"/>
    <p:sldId id="259" r:id="rId4"/>
    <p:sldId id="260" r:id="rId5"/>
    <p:sldId id="261" r:id="rId6"/>
    <p:sldId id="262" r:id="rId7"/>
    <p:sldId id="29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9" r:id="rId42"/>
    <p:sldId id="298" r:id="rId43"/>
    <p:sldId id="297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00"/>
    <a:srgbClr val="008000"/>
    <a:srgbClr val="EC8C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4" y="108"/>
      </p:cViewPr>
      <p:guideLst>
        <p:guide orient="horz" pos="3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C8F2F7-07C5-D884-633F-67666EEEDB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CCEB630-2D51-130B-95BF-7BBDFC5B83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E47E5EE-2AC5-2E90-094E-2A35B5750F5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650DFB8-F7FD-A8E4-2500-507DDE4E29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DF22D1B-59F4-C3D7-9E78-20C0C8675E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BF9F887-2185-75C8-089D-AB344BE8A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10FB0A-92E7-4DE5-BA84-351F807F68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933BFDF-909B-8E15-FE86-A10836E91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29CF5-D10E-4A3D-981A-3D31270924E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657D73A-D6A7-A7C3-3C5B-2DD8E46B2D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3CAF52-2D46-2134-E925-E1F5B609D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44E26D-79F2-32E9-AFB9-5A563E0AB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FFC2D-AC31-4AFE-BC64-5F26CDAC0AA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0AC7104-1222-70A1-5276-FF8D67B286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6986704-27CF-E30E-F013-2BCB13D26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BA393E-D7ED-5896-9507-64140C299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824E0-A375-47FE-A63A-D2AF8DDFEF81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C4511A7-7F85-7D48-5B90-280917A24D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CAB6259-3B01-C351-96B0-447D13BD5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CA215D-50C0-276E-F8C7-CB24BFE8D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EA4A9-D5DB-4F60-BC73-E37B76ADDDE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2D9B2D7-72A5-2636-C6DF-7219329904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A51161-6C86-D282-8357-80FA52BC2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9F3795-4E7A-DDC9-7254-B83E7CC3B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2EBF2-69DE-4042-BB1D-3D01F2D6F2A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1D7CAB1-6284-DBE3-8273-7D1054E484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5FD9E58-FED7-B975-C050-331EB9BAF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CBBF06-9924-E82D-3486-56E0A2822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45CAC-E5BF-4899-9519-C3E4DF636BCA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0567531-EB0B-75FA-DDCB-1D2D70B6DE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9D5D0C1-CBD2-EBF6-5C44-4C796C4EF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82FF39-6400-C763-C556-1454C591C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00656-605F-4E66-8CC3-9DF2DB3205BE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2572CDE-BE29-9407-4C3D-CF35E68CE3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DADE295-C176-430B-9F35-1B3CCA43F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BE278C-C698-FE36-CD91-70D88F150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67A8A-8106-41BF-BF82-75243C14C017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62D8BDE-8EEA-58B7-263F-6AED1009BA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10D3601-B058-BF76-D35B-D8860C86A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2023F7-3647-8D9A-9417-CB938965F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AE8E5-02BF-45C3-8041-64637B4C4CD1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631D6A4-2A54-9C09-A2FC-79E777C1BE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8B24CE6-4F02-3789-D1FF-6C9F929A8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47F1B8-B4E1-D896-1197-56D0DFAD5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B7F16-764F-44DD-A896-7B4CBCA2B2B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5FD46B1-1417-BFD3-27D3-89C0BC2D98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329E5B3-63B0-2217-DACC-711C8062F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7A7AE2-B77E-AEDB-17CF-F2BDA6DDB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1B801-DFAB-47D7-9855-98854F451F0F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D5136BC-DF69-6D01-9DC0-34682360C6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9FB7A36-B41C-35DC-7B5D-7104D533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B6ABE8-21C5-0A83-6ACF-109598B0D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E161B-75D2-4695-829C-813632BC1D29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BE5E338B-9A61-FE08-C76D-A69794DFD5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160962E-68A3-1FA9-C23E-BB180C31D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F4FD0F-ACBA-0E71-DC80-2E45A0D66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CAC2A-BC85-495A-AFBF-E83F765386B3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EE74333-3F19-BC7B-759B-60B47BE81E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26B90EC-921C-822F-BD01-2DBCA650E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31AF73-5C46-FA27-D685-77D934EE6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E21FC-3CD4-4BF8-8D44-F26996FE2F41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93207AB-2DF4-5D8C-C116-D02B13AD0E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B893F89-589E-84CA-86E7-1492EB051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F5F705-4C97-19D7-0F76-0E7AB7E51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B5898-5CF7-4384-9289-9A70ADD1AA4E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99C245A-34B5-8258-8EAD-DCF572B6C1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D26B799-84FC-9560-7279-F1118CDC0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6D84C2-956C-980B-EB78-89E3B8BEA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4F371-04C2-4559-AFDD-52334F87EAB7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A07213D-8116-C6B0-2DBF-A344E89584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B178D3B-2D4A-A3B2-FFF8-C22266E24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D44DA0-3589-EA50-64B7-EF4E1132D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31DF9-CF9C-4147-8D44-54A83521E313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14F707E0-5F9E-8B62-2C33-9FABAD5F41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34FE67D-4527-F0F1-30CF-244FE4750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CF5AF6-F9B7-46B1-EACB-99AF336A3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5099D-D9B7-463A-ACB0-DDD508675AFE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2C14194C-AEBC-594A-1BAD-E9A6BEDC2F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B9A85DD-CECF-BAF6-7FE6-44777D7D9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425615-236E-AFAE-AC28-1A91FC65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C11AA-61DC-445C-A470-2B558707A6C4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C48D2A8-49EE-6F1B-8C00-5D868B75D6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603D9B8-D2F8-ACC0-C04E-E2F0DE47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B999A5-C7DA-14B2-E0FC-A13763277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A2CEA-DD1F-4025-BF1E-3210DC7B8A7D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32D35CB-5E9F-D015-310F-B33A974D0C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F9FB63B-C8EC-9032-A0CE-45E433B54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CC554D-43D6-52B0-521E-133EBA51B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53DEE-08D3-4B57-93F9-1CC397DD06EC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6D2B2F68-75F1-4A3F-4CA3-366906BB9E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839177-EC0B-626E-AAAE-837AAD0A9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14987E-B635-726D-7625-1179A2785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80646-DEC7-4057-8860-A82F3EEB51A9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954E5D0-9FB2-C4D1-1A70-5E901BFD96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CF336A6-DE48-D036-8D8C-C3733059A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78546D-D39F-6F88-B1BA-18E115311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1015F-B6A3-4959-867B-0C85D8832A33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0970C31-B824-7237-264C-D1F3C0D328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C90ED0-089E-A610-A597-20488B31D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6A8E17-04AE-E871-533E-6B090A351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80D48-444B-49FD-A71A-647F4083CDF1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0C8B41F-CF20-E2EC-918A-A51518E538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C019927-6127-1BE3-D972-721B2D219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7D2228-4AD4-5434-E457-700A75177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BD7DD-EC83-4518-9E40-0CFDCCC716D6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113288D-06CC-51A4-4A91-F3388D67B3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09A915B-C07F-680E-2C57-3776C74DD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CA8E64-4524-7B25-DDB1-E32EF3F70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C3020-E97C-46FB-BFC8-B4CD5EC21A56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6F7A385C-F144-BD77-510A-64F45D3DDA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86627A3-9948-AD39-4240-BBB5AA2D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A95E89-8CD4-8873-917F-2EE9C5F30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5F549-1C81-4F6F-8427-2AEC26427F83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F3B8E47E-9D96-0D17-8ABE-E2D72D92E2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16CA8F3-2335-D884-DF52-306435F4F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AA4F5E-7136-CAB3-C044-DF626C4DD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01B1C-C96F-4740-A704-40AAAF20015B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EFBBC394-2D2D-CB2A-7018-13F2D51DCA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A096A95-75E7-2589-4359-2A5357AA2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6132B3-86F0-D5CC-2B52-F1AA51654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23E2C-82E1-42DC-BEF8-C42CE57751AF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F1365D9-554E-52E9-864F-F522BCF4C4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6D9A2BA-AACB-0DD8-7B4C-6D05BAF32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E673F9-2E35-DB54-9D64-85A1E886B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E7C64-86B5-4E3A-9D4F-8BE2526E5DB0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4DABBD53-F20C-FF15-36FD-EDB1D0587F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39E18A84-0CCE-AF62-6047-406D96C93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E8AD84-66B7-94E1-692F-611FDF82A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52E26-7241-4BF0-A564-741A6E912954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D118C9E-F008-683A-E3C9-EF078D5BF4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2A0A425-C9F9-A261-65A1-28190E77B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32F001-E19D-1206-1554-70B4C3AAD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20BF7-1453-4CE5-8959-3B44CC19D941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AA0FBA07-D594-1F6C-2905-C7FF7E17AD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69D7115-8760-93F6-22E0-A94A4DC27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3934AE-57EF-8DEE-F52A-721E7BBBA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4E25C-772D-4254-A663-9DD46341EE8D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63BFFB7D-129A-9D88-0F7D-A742334897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5731F45-FE55-04EA-DBE2-20EB7BE8A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1B5D010-6D93-873C-2D72-CB81CD33A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77EAC-F6AB-4D80-A387-379F8FCA19DF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2D5958C4-A3F8-572F-7663-202EAED599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B8DBB59-C5B0-91C2-55E8-1D91555C5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F00814-BC27-AB02-31CA-668751D88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0650D-B428-485E-B357-0C8193E3E2B4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41BF29F2-77A1-1065-E4DF-1EBE66DDB4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63BE8270-D4D2-AF40-9539-97C7AC46A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F69A8F-DC1A-3D49-E1A4-1D4B5D869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A4A00-93E8-4B0E-8061-CDDC83E9AA9F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EB4ECF98-E662-4116-FD7E-1C57564E6E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C4D924C-5657-422D-BA3C-E2E80244A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84CDA1-D668-4412-70D0-5286AE018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4C6B7-97A6-4F31-B923-ACF3ACDD6461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97340970-330D-257F-0365-88B043829E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4DE955C-047E-DBF7-1297-C22A33327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A133E-DD0F-B174-5C1C-DEC38A64B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EE87D-F2A3-4467-AE39-664A29B73207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E2F81E12-0D8E-836A-3657-030F4D04B8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1B6B82E-C288-A691-9919-F4D16D9D9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F8F3F5-E6FE-8DC6-FC6B-39454762C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5C145-CA6A-4FE8-A0C0-FBEBFEF2DF5C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FD874118-0E8E-F6A5-B6CC-749C52B10D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8B71040-F948-EFAC-6E29-AE0C8DCFB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0BD039-FE3E-CD32-FF78-3DA8ABEF9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4D07F-85D1-419D-BDE8-6ED3626EB1C7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8A6F7F58-2639-FCBA-A757-6B297B8F09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08A54B35-68FF-72E6-96DF-9422CE4D4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89A7D8-3A35-E9CF-47F7-C428CC089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B68A1-61AF-4B1D-B9C4-C062BE965F46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B8557C5F-D5CE-4BE3-8E85-8252C737F3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3B8A16F-7793-396D-7FCA-BB397FEA0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DA0120-EDEE-4157-9369-CCCAB7089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21937-5A37-4390-A564-33F908AE4112}" type="slidenum">
              <a:rPr lang="en-GB" altLang="en-US"/>
              <a:pPr/>
              <a:t>47</a:t>
            </a:fld>
            <a:endParaRPr lang="en-GB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633502AC-92F6-401E-E5A6-AC0D723584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9B0F323-5D6D-379D-0865-D89946102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79F996-0041-7196-EF8B-C88CB54E3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437E-076C-4DA1-8DDE-B7DEF3D28F3D}" type="slidenum">
              <a:rPr lang="en-GB" altLang="en-US"/>
              <a:pPr/>
              <a:t>48</a:t>
            </a:fld>
            <a:endParaRPr lang="en-GB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B2597EC9-AAAF-EFBC-FBF7-BAA8BFC39A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85264BAD-4D4C-B93A-3E15-426A8F706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63FBC0-BB9D-559D-55F5-2401BA004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EB10F-DE5F-446F-B940-8C31EB644A04}" type="slidenum">
              <a:rPr lang="en-GB" altLang="en-US"/>
              <a:pPr/>
              <a:t>49</a:t>
            </a:fld>
            <a:endParaRPr lang="en-GB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A435411B-4E3F-938E-1755-09AA996D7D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B4B0B388-FD7A-DF7C-C59A-6A4A9C76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B31A1A-6F06-7FA9-8632-18E187D32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DA40E-7161-4243-A306-4434AEF24E3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4A313BA-EE88-5673-0C4E-051CC726C2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4B89A1F-646B-B6B1-A606-0C93AC1AF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DDCEC7-1073-B53C-0DF3-4E6705030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51D05-EEA0-4B04-A9A3-34901B66AC20}" type="slidenum">
              <a:rPr lang="en-GB" altLang="en-US"/>
              <a:pPr/>
              <a:t>50</a:t>
            </a:fld>
            <a:endParaRPr lang="en-GB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C91DF340-419C-DD96-E268-732B9A100E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267F917F-AFCA-D52B-7814-510637859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8A340D-BD2A-166D-D5B0-71709DC11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3E0AC-92A0-43AF-8D7E-B3D1CD6FC135}" type="slidenum">
              <a:rPr lang="en-GB" altLang="en-US"/>
              <a:pPr/>
              <a:t>51</a:t>
            </a:fld>
            <a:endParaRPr lang="en-GB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4E424DE4-1FD9-41EC-1FFF-F2D1BDF2AE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4DA9E31-0D3C-FEB3-4373-60F23FCB1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FC89FF-8683-45AD-B6BF-F3C3CA206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7EA1C-D7BF-4E23-8505-4C8E311D6F3F}" type="slidenum">
              <a:rPr lang="en-GB" altLang="en-US"/>
              <a:pPr/>
              <a:t>52</a:t>
            </a:fld>
            <a:endParaRPr lang="en-GB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9215993D-F8AF-D97D-8F16-117C57664C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269CEB-16EE-F334-4E52-1AECC99FD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9A4E35-C209-C904-49E2-0B9D4E74E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9CECA-1A3D-4108-A936-E2188F035346}" type="slidenum">
              <a:rPr lang="en-GB" altLang="en-US"/>
              <a:pPr/>
              <a:t>53</a:t>
            </a:fld>
            <a:endParaRPr lang="en-GB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8F7E1054-0EDC-19EE-7F36-C3FC255CDC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06CBFFA-9D3D-1429-3C6E-F03F07591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970AB52-731C-C000-D589-78E8AB198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21D23-367C-4917-A19E-B5CD0EA129C7}" type="slidenum">
              <a:rPr lang="en-GB" altLang="en-US"/>
              <a:pPr/>
              <a:t>54</a:t>
            </a:fld>
            <a:endParaRPr lang="en-GB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E1AD9303-10FF-F6ED-A7C0-B125EDF34D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9616F9E-92C1-D866-3DD4-60223A5DC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4C8156-6F29-1FC4-983D-97ACD4294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2BB8D-0B20-4221-850F-C246D224D029}" type="slidenum">
              <a:rPr lang="en-GB" altLang="en-US"/>
              <a:pPr/>
              <a:t>55</a:t>
            </a:fld>
            <a:endParaRPr lang="en-GB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5134EDB3-4422-277F-7FA4-07B4362013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CD9F7A6-3194-9EF2-7384-B18528493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275903-5425-06AF-6D59-CB7703FE4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096F6-40E6-42D6-9580-D511399F2ED6}" type="slidenum">
              <a:rPr lang="en-GB" altLang="en-US"/>
              <a:pPr/>
              <a:t>56</a:t>
            </a:fld>
            <a:endParaRPr lang="en-GB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3F9B0539-9C13-A201-C80B-AA7DFE68EB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70064D29-899B-F0C4-73CB-FC88DB3F3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A9CF45-8902-17B6-0FF1-5090EC5BB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7006B-8B38-4C17-B423-739A88B4AB6F}" type="slidenum">
              <a:rPr lang="en-GB" altLang="en-US"/>
              <a:pPr/>
              <a:t>57</a:t>
            </a:fld>
            <a:endParaRPr lang="en-GB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7CF32FFD-F141-CA54-184D-DD32BF772B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40F33481-63F6-F067-252A-AF844DBEC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F85C0A-2F7C-3C17-D407-4E3BAB777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D19B-31BF-45FB-B271-7B131B0726B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98C093C-7521-3B04-78D5-8A2B0E6484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044A860-DF9D-4E6C-C2C6-F94C67470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D98668-9F4C-6C17-DF03-9B94E383B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20ED4-F5F4-4D71-BBB4-FD3D794106AE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01384FD6-FC04-81A3-921A-E19B05E8F9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1D5D47F-4781-492D-6A00-D569CDBBA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7662B6-4BF0-B2C4-55F2-8BAB92A8E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6C454-4644-4E71-995C-8345FCACA299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1F9CBA9-8CCE-181A-CE4D-7541BB2209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A75FA5-237F-398D-FE9E-C6C7D7FE3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E4A196-E1C6-B742-CC23-F4ED0B93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AA7CE-EB5D-42C1-A000-CEF879C11F7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E1D0886-3E17-1FCB-36EF-209FBF5C5F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1E85A30-1533-8146-8C66-0BE708469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E72F-E82A-8CC0-3B26-3AAA964A5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1B9E9-8255-2260-7F1D-EF4B2E2C5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50FA-55BF-FF4D-F67A-071DA00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E623-D95F-67CD-A8D5-91382D60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CCA0-6310-C720-9805-EAC94CD1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E0256-BFFC-4D00-98E4-6F2958B760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230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151D-2BF2-9BEB-A62E-1AAB6842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A66D-ACB3-8378-31F3-3BC1294A0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E8CAE-CA6A-8D27-62DB-BF212C40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C651-ECE7-C6BA-6CD0-18E30598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E0A7E-7B5F-D2F2-618A-37E791D3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0828C-98E3-4AD6-8248-6DFA7308C8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7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3891E-966F-DDFB-C9E9-836A7F665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D59AD-6A3C-0B8A-5CAF-D0731DA3F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931D-E692-F716-4884-A4078AFA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5D9DD-54CB-4488-A202-7873EDF6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076E-CD3A-6283-4529-FB3333B8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5D6C1-288D-4715-8D6E-FA89210156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79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C334-4C03-0971-E8AE-75512ACC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1D76-C7F2-586C-2F0C-6CE644E55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3598-E57F-F34D-FA2B-9C001D14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0FAF8-1924-AF35-7207-8D01CBEA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1045-5ACF-4152-36C5-0551209A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06F9D-158A-4652-953D-0523A3728C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97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A588-5F0E-CF23-1CC1-3C3FF014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5B3C1-5A25-932B-8775-D389F01A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9DDFD-0A5C-E868-0B77-CC0E6647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22893-8AC4-B8D0-0AF7-9F26E5B2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F74A6-950C-E390-BBF3-8951C478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156D-A1BE-44B5-8ADD-2C6DB59DAD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585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252F-1070-F504-CD18-D2EB81B3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CC90-1D36-64E1-0577-5F0487C5D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D3069-FD95-84CD-D8F1-256EF82B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D3509-F47E-129E-A411-B67AEB81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C7646-82EE-F7CF-15AB-540B16DC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1C4F5-49BC-F0C1-F8C8-382F762E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60116-A526-4321-8718-BE552B10E6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058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660-D530-812D-0E58-C31F9BC1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49233-871D-DC4A-7719-8BE47FB31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02435-0CCA-67C8-B051-D06C69EA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68303-BE2F-520A-77CF-360FD55F0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EA369-6ED1-13E1-CB39-513F57B87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1CD0B-0278-A1FA-49B9-29BC279B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C5F80-9E8A-A87D-8F95-5600D969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86124-1FC4-B953-64DF-257C8403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48FB-5D21-46E5-8C65-7ADC7E85F9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71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6664-F6A6-7C7F-C4B9-5513B64B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8FD4A-2FED-79D6-9534-DBC31A3F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FA8E3-FBAC-7284-9B91-442EC93A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53D83-BEA5-221D-77CA-DF7C3B94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27E60-326F-4BC7-BA06-E0943A2BAC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63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ACFCF-3132-5B87-9664-79173D87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90A2E-DF34-F997-53A1-E8977B7D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B9C08-7BE5-CECA-47C5-1B70E0D0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E6D33-EB64-4006-83A4-0846789BAC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4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96BC-1AB2-5BE0-2778-B4388F77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F51A8-BB43-4A44-A59F-A06818E1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03491-D186-1A4A-6748-9EB2EDE7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97146-3AA1-FFA5-E49A-FC45B7FB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180BB-83F2-D2BD-5454-95EBF433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C34F9-8CBC-D8B3-AF1F-8856EEC6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B01C-5404-42AE-8613-C8AD9386C5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91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C899-8F9B-0747-1BE7-72907279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2A94B-AAF3-70D4-F4D0-542693072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8F50B-5470-83F5-D660-6BE74A6E5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65A31-95D4-5F75-8ED1-C9203653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0A145-D46B-34D1-E653-63CD0880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194EA-837E-EA61-4DAB-BFA43C6C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4F127-C017-40E4-A800-118BE589D3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31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1D59D6-AA0D-88EA-DB55-E8C6C16F0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90F2D4-7A92-568D-00FF-E66052E6C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5BE1A9-7EEE-3F70-BBA1-0BE1B3C258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FEC75B-5E88-C519-DD40-A15CF4A199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+mn-lt"/>
                <a:sym typeface="Symbol" panose="05050102010706020507" pitchFamily="18" charset="2"/>
              </a:defRPr>
            </a:lvl1pPr>
          </a:lstStyle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E520C6-6390-A9B5-0687-80AF972FB5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3409368-DE83-45EC-9953-808B20C2A191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5102756-A9CF-4C04-9C0C-18E48F2FB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0"/>
            <a:ext cx="12192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8F9F55-8354-6340-ACBC-67ADFDF5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4109" name="Picture 13">
            <a:extLst>
              <a:ext uri="{FF2B5EF4-FFF2-40B4-BE49-F238E27FC236}">
                <a16:creationId xmlns:a16="http://schemas.microsoft.com/office/drawing/2014/main" id="{1E86E019-4699-6B54-55C1-12FEA00C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0" name="Text Box 14">
            <a:extLst>
              <a:ext uri="{FF2B5EF4-FFF2-40B4-BE49-F238E27FC236}">
                <a16:creationId xmlns:a16="http://schemas.microsoft.com/office/drawing/2014/main" id="{0ACEB72F-F31F-074C-ACCF-F0427A7B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858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D8A27D67-9055-39C2-68B5-521F787BF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Longshore Drift</a:t>
            </a:r>
            <a:endParaRPr lang="en-US" altLang="en-US"/>
          </a:p>
        </p:txBody>
      </p:sp>
      <p:pic>
        <p:nvPicPr>
          <p:cNvPr id="4114" name="Picture 18">
            <a:extLst>
              <a:ext uri="{FF2B5EF4-FFF2-40B4-BE49-F238E27FC236}">
                <a16:creationId xmlns:a16="http://schemas.microsoft.com/office/drawing/2014/main" id="{494D95A4-281C-A3B2-059E-3B615890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0668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A30950-D84B-666A-7FCD-3C4E8697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22541" name="Picture 13">
            <a:extLst>
              <a:ext uri="{FF2B5EF4-FFF2-40B4-BE49-F238E27FC236}">
                <a16:creationId xmlns:a16="http://schemas.microsoft.com/office/drawing/2014/main" id="{1F5DC9F1-2063-4756-C245-C7CBAFB7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Line 3">
            <a:extLst>
              <a:ext uri="{FF2B5EF4-FFF2-40B4-BE49-F238E27FC236}">
                <a16:creationId xmlns:a16="http://schemas.microsoft.com/office/drawing/2014/main" id="{14EF611B-132B-D756-B86B-E9046F57E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BE6549F5-D322-C249-16C2-5B825BFDEF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D3FE057D-7B91-9C0C-A37E-8F404809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EB6B1D8D-051F-D6CD-E213-4ED1544452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717019FF-475C-137A-12F5-ABA1E6DBAE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62F7BF57-DB84-146A-F376-1FE45A0B97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E5E9CC86-ABCF-41B1-6FCF-F4D3A3B4F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1A48BC56-2EDE-F02A-3569-92E2D0719E95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22539" name="Freeform 11">
            <a:extLst>
              <a:ext uri="{FF2B5EF4-FFF2-40B4-BE49-F238E27FC236}">
                <a16:creationId xmlns:a16="http://schemas.microsoft.com/office/drawing/2014/main" id="{33F4D0A8-8B46-6873-7E92-230BC5AD9541}"/>
              </a:ext>
            </a:extLst>
          </p:cNvPr>
          <p:cNvSpPr>
            <a:spLocks/>
          </p:cNvSpPr>
          <p:nvPr/>
        </p:nvSpPr>
        <p:spPr bwMode="auto">
          <a:xfrm>
            <a:off x="1447800" y="37338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11D4E-A3AC-C196-D05F-A979BAE3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24589" name="Picture 13">
            <a:extLst>
              <a:ext uri="{FF2B5EF4-FFF2-40B4-BE49-F238E27FC236}">
                <a16:creationId xmlns:a16="http://schemas.microsoft.com/office/drawing/2014/main" id="{F09A38D1-BD66-8685-FA81-8C61880A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Line 3">
            <a:extLst>
              <a:ext uri="{FF2B5EF4-FFF2-40B4-BE49-F238E27FC236}">
                <a16:creationId xmlns:a16="http://schemas.microsoft.com/office/drawing/2014/main" id="{3040C543-1C67-9BE2-6479-BE607B012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54AA2054-C9D0-ED62-3E64-24AEBD3181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D5C9D454-54D5-2893-5BF5-A920D4D8E5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23C44169-39B0-A11E-FFB8-7A17AD2DC7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1673A009-9A7B-ED04-5E74-FCB19EE6AD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1DB0841D-6CC3-94C2-AC6E-75ECD8B8D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77CC75E0-7096-56C0-7852-029B42E412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8A662874-FD9D-3F61-7053-D63F4904CFA7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24587" name="Freeform 11">
            <a:extLst>
              <a:ext uri="{FF2B5EF4-FFF2-40B4-BE49-F238E27FC236}">
                <a16:creationId xmlns:a16="http://schemas.microsoft.com/office/drawing/2014/main" id="{71597F39-E06B-7CE1-7E8C-75C3FE29B9E4}"/>
              </a:ext>
            </a:extLst>
          </p:cNvPr>
          <p:cNvSpPr>
            <a:spLocks/>
          </p:cNvSpPr>
          <p:nvPr/>
        </p:nvSpPr>
        <p:spPr bwMode="auto">
          <a:xfrm>
            <a:off x="1600200" y="3657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0C702-507D-0CA2-7D28-0B0E27B8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26637" name="Picture 13">
            <a:extLst>
              <a:ext uri="{FF2B5EF4-FFF2-40B4-BE49-F238E27FC236}">
                <a16:creationId xmlns:a16="http://schemas.microsoft.com/office/drawing/2014/main" id="{8A2C45DB-BA36-CA20-08A7-624995ADE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Line 3">
            <a:extLst>
              <a:ext uri="{FF2B5EF4-FFF2-40B4-BE49-F238E27FC236}">
                <a16:creationId xmlns:a16="http://schemas.microsoft.com/office/drawing/2014/main" id="{823D8360-B6F1-EC84-7FC1-9E38B04D10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7A7E9B37-229E-6EF4-29EA-BBC7095B8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896A6884-506A-82C8-AB3B-A50582120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EC5E992D-80FA-32D7-CDF8-936F0A153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5F47A524-D453-A406-99A4-31E0EBB78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80AC083D-C96A-5955-BA00-0C0080C8D0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B4DB1CEF-21D4-98A3-0F5B-094EF8448A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A4170B75-5E0E-3FA7-3A74-EACBCD94D17F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26635" name="Freeform 11">
            <a:extLst>
              <a:ext uri="{FF2B5EF4-FFF2-40B4-BE49-F238E27FC236}">
                <a16:creationId xmlns:a16="http://schemas.microsoft.com/office/drawing/2014/main" id="{C7AC7249-8E26-CD0B-C2E9-F5E5D2F4A80F}"/>
              </a:ext>
            </a:extLst>
          </p:cNvPr>
          <p:cNvSpPr>
            <a:spLocks/>
          </p:cNvSpPr>
          <p:nvPr/>
        </p:nvSpPr>
        <p:spPr bwMode="auto">
          <a:xfrm>
            <a:off x="1752600" y="3581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58B9E-0650-76CA-2ACF-D720B311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28685" name="Picture 13">
            <a:extLst>
              <a:ext uri="{FF2B5EF4-FFF2-40B4-BE49-F238E27FC236}">
                <a16:creationId xmlns:a16="http://schemas.microsoft.com/office/drawing/2014/main" id="{ABD66F72-A218-6411-711B-D46D6D88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Line 3">
            <a:extLst>
              <a:ext uri="{FF2B5EF4-FFF2-40B4-BE49-F238E27FC236}">
                <a16:creationId xmlns:a16="http://schemas.microsoft.com/office/drawing/2014/main" id="{3E24276E-BCE0-71DA-8539-ED17D9219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EF4F312F-2823-74A2-E00B-CE42A894B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B234C59F-2674-184F-B0BB-5FB54D03F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8EBFB0BF-E58B-373A-6E0B-AFD2382247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90AD243F-B9FB-8AB5-6107-807ED3BA2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96CEEAF8-590E-2E1A-27F9-C507EA1CC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A70EAA6C-ABA0-A696-45E7-00FDEE4E7E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C46FEC7F-B1EA-D5C7-E9C6-58BA0331BD04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28683" name="Freeform 11">
            <a:extLst>
              <a:ext uri="{FF2B5EF4-FFF2-40B4-BE49-F238E27FC236}">
                <a16:creationId xmlns:a16="http://schemas.microsoft.com/office/drawing/2014/main" id="{E4E8AEA4-7166-AB9C-6BF0-D374844B83C4}"/>
              </a:ext>
            </a:extLst>
          </p:cNvPr>
          <p:cNvSpPr>
            <a:spLocks/>
          </p:cNvSpPr>
          <p:nvPr/>
        </p:nvSpPr>
        <p:spPr bwMode="auto">
          <a:xfrm>
            <a:off x="1905000" y="35052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88D36-314F-E9D8-C464-5B2E490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30733" name="Picture 13">
            <a:extLst>
              <a:ext uri="{FF2B5EF4-FFF2-40B4-BE49-F238E27FC236}">
                <a16:creationId xmlns:a16="http://schemas.microsoft.com/office/drawing/2014/main" id="{A381BC0E-776E-4F95-8AA0-5E1ED19C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Line 3">
            <a:extLst>
              <a:ext uri="{FF2B5EF4-FFF2-40B4-BE49-F238E27FC236}">
                <a16:creationId xmlns:a16="http://schemas.microsoft.com/office/drawing/2014/main" id="{264E5B48-F5AA-9F6F-DE5F-FC446F3F6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DCB9EA51-D3E9-9670-435D-8974112C39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24934F95-8D58-0969-29FC-498891656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F552AB11-B1C2-5686-A354-8A21B1A013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928CBFAE-5797-8FB5-016A-B09CF1BAFC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CFAC723D-88EE-4397-0154-936046DF46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1D154971-1AD1-E941-731B-77CEA808D9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41757840-C2D1-3D47-D6F9-7A1D9F77EB7E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30731" name="Freeform 11">
            <a:extLst>
              <a:ext uri="{FF2B5EF4-FFF2-40B4-BE49-F238E27FC236}">
                <a16:creationId xmlns:a16="http://schemas.microsoft.com/office/drawing/2014/main" id="{640EEC5F-81F2-E24F-4C5A-64F5023E57C8}"/>
              </a:ext>
            </a:extLst>
          </p:cNvPr>
          <p:cNvSpPr>
            <a:spLocks/>
          </p:cNvSpPr>
          <p:nvPr/>
        </p:nvSpPr>
        <p:spPr bwMode="auto">
          <a:xfrm>
            <a:off x="2057400" y="34290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A30DA-325D-0F4B-36FA-83209C96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32781" name="Picture 13">
            <a:extLst>
              <a:ext uri="{FF2B5EF4-FFF2-40B4-BE49-F238E27FC236}">
                <a16:creationId xmlns:a16="http://schemas.microsoft.com/office/drawing/2014/main" id="{F07D1BBB-7CA5-1D97-A5E5-FF1C6163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Line 3">
            <a:extLst>
              <a:ext uri="{FF2B5EF4-FFF2-40B4-BE49-F238E27FC236}">
                <a16:creationId xmlns:a16="http://schemas.microsoft.com/office/drawing/2014/main" id="{C58256ED-6511-C9C3-9413-4F91FAFDB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E13A4C0A-6BDF-4B0A-3964-6061FF572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4DB859A2-E64D-9473-D440-28796B5DA3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20088CBF-1E77-185F-86A6-72914CB76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6158908E-7D7F-8C0E-B499-E63648F370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6EFDEDD3-B846-E71C-781D-511F2D4117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C4C1DC63-F295-59B0-184B-AB322BE605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98D8A827-5E4B-A906-0334-2DEB0C63F57D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32779" name="Freeform 11">
            <a:extLst>
              <a:ext uri="{FF2B5EF4-FFF2-40B4-BE49-F238E27FC236}">
                <a16:creationId xmlns:a16="http://schemas.microsoft.com/office/drawing/2014/main" id="{545B78B5-45FB-81DA-2899-6DAF3E19DD54}"/>
              </a:ext>
            </a:extLst>
          </p:cNvPr>
          <p:cNvSpPr>
            <a:spLocks/>
          </p:cNvSpPr>
          <p:nvPr/>
        </p:nvSpPr>
        <p:spPr bwMode="auto">
          <a:xfrm>
            <a:off x="2209800" y="33528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5A646-F6B0-B242-A771-56778987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34829" name="Picture 13">
            <a:extLst>
              <a:ext uri="{FF2B5EF4-FFF2-40B4-BE49-F238E27FC236}">
                <a16:creationId xmlns:a16="http://schemas.microsoft.com/office/drawing/2014/main" id="{9C2CC61D-A133-93C3-5DE5-00D537F4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Line 3">
            <a:extLst>
              <a:ext uri="{FF2B5EF4-FFF2-40B4-BE49-F238E27FC236}">
                <a16:creationId xmlns:a16="http://schemas.microsoft.com/office/drawing/2014/main" id="{650CEFDB-3DC7-E1E2-4333-180CDAED36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52141299-0172-5520-5932-E3BAC78847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16062988-A327-1123-A4AD-1FE9CF4341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7CDFFE96-1623-91EE-E59A-5EE77B9052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84074AEC-AF7E-727A-01DD-D4F6078203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30FA9B1B-43C4-F100-4D2E-7D420E831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3D5A044B-61B3-2A1B-0534-7F0453D1B8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C43EE198-3421-A1AF-CF05-2ECD18E80C90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34827" name="Freeform 11">
            <a:extLst>
              <a:ext uri="{FF2B5EF4-FFF2-40B4-BE49-F238E27FC236}">
                <a16:creationId xmlns:a16="http://schemas.microsoft.com/office/drawing/2014/main" id="{0061B505-2719-E8F3-9F4B-CE7EDF2638C5}"/>
              </a:ext>
            </a:extLst>
          </p:cNvPr>
          <p:cNvSpPr>
            <a:spLocks/>
          </p:cNvSpPr>
          <p:nvPr/>
        </p:nvSpPr>
        <p:spPr bwMode="auto">
          <a:xfrm>
            <a:off x="2362200" y="3276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0A9CE-DA01-BABC-EE16-F62E0B1D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36877" name="Picture 13">
            <a:extLst>
              <a:ext uri="{FF2B5EF4-FFF2-40B4-BE49-F238E27FC236}">
                <a16:creationId xmlns:a16="http://schemas.microsoft.com/office/drawing/2014/main" id="{8CFB1BFF-AD01-49D7-44F1-B1A71F4F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Line 3">
            <a:extLst>
              <a:ext uri="{FF2B5EF4-FFF2-40B4-BE49-F238E27FC236}">
                <a16:creationId xmlns:a16="http://schemas.microsoft.com/office/drawing/2014/main" id="{890E7E52-D7B8-E112-4597-2730D74983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8ABEF6E-079B-6212-6887-594826CE47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66718F84-AFF6-0026-AA61-42FA7DD028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A442AF1A-7DDA-89C4-5285-55D84F4FD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08791380-9268-73FE-993B-4EF73B14E3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91752011-F8E5-AD20-5F47-08D3DAF1E1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1526AEB8-56F0-426E-EE76-E9E113897B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147AF5F4-EFBF-A28D-8759-CB129AF8A67C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36875" name="Freeform 11">
            <a:extLst>
              <a:ext uri="{FF2B5EF4-FFF2-40B4-BE49-F238E27FC236}">
                <a16:creationId xmlns:a16="http://schemas.microsoft.com/office/drawing/2014/main" id="{2680CBCD-A4B1-FE0A-3674-1D3012FE5F81}"/>
              </a:ext>
            </a:extLst>
          </p:cNvPr>
          <p:cNvSpPr>
            <a:spLocks/>
          </p:cNvSpPr>
          <p:nvPr/>
        </p:nvSpPr>
        <p:spPr bwMode="auto">
          <a:xfrm>
            <a:off x="2514600" y="3200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B8E55-7CCB-556A-B005-C93E14AD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38925" name="Picture 13">
            <a:extLst>
              <a:ext uri="{FF2B5EF4-FFF2-40B4-BE49-F238E27FC236}">
                <a16:creationId xmlns:a16="http://schemas.microsoft.com/office/drawing/2014/main" id="{DC525581-BC7B-0914-243D-B2BDF387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Line 3">
            <a:extLst>
              <a:ext uri="{FF2B5EF4-FFF2-40B4-BE49-F238E27FC236}">
                <a16:creationId xmlns:a16="http://schemas.microsoft.com/office/drawing/2014/main" id="{664AA6CD-23B4-81B4-9119-5DAB569608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6EE2D6DF-9A46-3225-C2BB-C80072EF8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5ABF540A-B35A-0C23-B8A7-C5AE99436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AA3C567D-38C3-6145-0D34-EE92EB337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5176CD90-75F7-8A75-958C-210E70995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F4A8501A-831E-7E91-3893-D2D91F795E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F49E78AF-3E4C-6E51-32CF-77195593A0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1619D202-1020-02A8-29A0-375AE9073A34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38923" name="Freeform 11">
            <a:extLst>
              <a:ext uri="{FF2B5EF4-FFF2-40B4-BE49-F238E27FC236}">
                <a16:creationId xmlns:a16="http://schemas.microsoft.com/office/drawing/2014/main" id="{1BBC1446-EC50-8011-1426-4047FA2D633B}"/>
              </a:ext>
            </a:extLst>
          </p:cNvPr>
          <p:cNvSpPr>
            <a:spLocks/>
          </p:cNvSpPr>
          <p:nvPr/>
        </p:nvSpPr>
        <p:spPr bwMode="auto">
          <a:xfrm>
            <a:off x="2667000" y="31242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5F794-147A-DF8E-C362-692B0ADD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40973" name="Picture 13">
            <a:extLst>
              <a:ext uri="{FF2B5EF4-FFF2-40B4-BE49-F238E27FC236}">
                <a16:creationId xmlns:a16="http://schemas.microsoft.com/office/drawing/2014/main" id="{C1F2377B-9B1A-B28E-3AAF-B6463F90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Line 3">
            <a:extLst>
              <a:ext uri="{FF2B5EF4-FFF2-40B4-BE49-F238E27FC236}">
                <a16:creationId xmlns:a16="http://schemas.microsoft.com/office/drawing/2014/main" id="{1F0B7845-1248-11FC-0754-75D6E9FCF1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6EA6BE5A-CAC9-FF12-3ABE-5318F31066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75F3FF69-F971-0656-788E-C8A6E963F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643C80C7-67B3-B96A-8BC5-7E3052484C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1E38FADA-816D-3112-202E-45137BF052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8" name="Line 8">
            <a:extLst>
              <a:ext uri="{FF2B5EF4-FFF2-40B4-BE49-F238E27FC236}">
                <a16:creationId xmlns:a16="http://schemas.microsoft.com/office/drawing/2014/main" id="{0D9A5E88-F1D0-7B51-8208-53B3975BCB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9" name="Line 9">
            <a:extLst>
              <a:ext uri="{FF2B5EF4-FFF2-40B4-BE49-F238E27FC236}">
                <a16:creationId xmlns:a16="http://schemas.microsoft.com/office/drawing/2014/main" id="{011D9750-D1CD-E0F0-BF2B-51B2500119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C45C1D5C-F255-5615-D54C-B7B34D6244D3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40971" name="Freeform 11">
            <a:extLst>
              <a:ext uri="{FF2B5EF4-FFF2-40B4-BE49-F238E27FC236}">
                <a16:creationId xmlns:a16="http://schemas.microsoft.com/office/drawing/2014/main" id="{D681337F-02DF-C5A1-520B-841B9039917F}"/>
              </a:ext>
            </a:extLst>
          </p:cNvPr>
          <p:cNvSpPr>
            <a:spLocks/>
          </p:cNvSpPr>
          <p:nvPr/>
        </p:nvSpPr>
        <p:spPr bwMode="auto">
          <a:xfrm>
            <a:off x="2819400" y="30480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4F714-1EBB-2F9C-8650-C6FE2BAE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55657" name="Picture 9">
            <a:extLst>
              <a:ext uri="{FF2B5EF4-FFF2-40B4-BE49-F238E27FC236}">
                <a16:creationId xmlns:a16="http://schemas.microsoft.com/office/drawing/2014/main" id="{35C27117-6803-F5ED-74CB-2A4FC297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Line 2">
            <a:extLst>
              <a:ext uri="{FF2B5EF4-FFF2-40B4-BE49-F238E27FC236}">
                <a16:creationId xmlns:a16="http://schemas.microsoft.com/office/drawing/2014/main" id="{F1B50BB6-DE54-A70F-289D-6C278018B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Line 3">
            <a:extLst>
              <a:ext uri="{FF2B5EF4-FFF2-40B4-BE49-F238E27FC236}">
                <a16:creationId xmlns:a16="http://schemas.microsoft.com/office/drawing/2014/main" id="{E3442B82-0FEB-5A51-52B8-BE8CD98330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52" name="Line 4">
            <a:extLst>
              <a:ext uri="{FF2B5EF4-FFF2-40B4-BE49-F238E27FC236}">
                <a16:creationId xmlns:a16="http://schemas.microsoft.com/office/drawing/2014/main" id="{DBBB928C-F19E-3D21-988F-5EFD168B6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53" name="Line 5">
            <a:extLst>
              <a:ext uri="{FF2B5EF4-FFF2-40B4-BE49-F238E27FC236}">
                <a16:creationId xmlns:a16="http://schemas.microsoft.com/office/drawing/2014/main" id="{4083FE38-A9FA-1D8B-4739-68475D34C8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54" name="Line 6">
            <a:extLst>
              <a:ext uri="{FF2B5EF4-FFF2-40B4-BE49-F238E27FC236}">
                <a16:creationId xmlns:a16="http://schemas.microsoft.com/office/drawing/2014/main" id="{7D6B6434-D8E1-26D7-16B8-D0BEF586C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5655" name="Line 7">
            <a:extLst>
              <a:ext uri="{FF2B5EF4-FFF2-40B4-BE49-F238E27FC236}">
                <a16:creationId xmlns:a16="http://schemas.microsoft.com/office/drawing/2014/main" id="{5BED89E9-FF63-B8D5-E12E-10AAE860C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3F839-8AC2-3FCA-5A29-0A7F155C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43021" name="Picture 13">
            <a:extLst>
              <a:ext uri="{FF2B5EF4-FFF2-40B4-BE49-F238E27FC236}">
                <a16:creationId xmlns:a16="http://schemas.microsoft.com/office/drawing/2014/main" id="{36294E50-67F4-40D7-4794-B32C3C3B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Line 3">
            <a:extLst>
              <a:ext uri="{FF2B5EF4-FFF2-40B4-BE49-F238E27FC236}">
                <a16:creationId xmlns:a16="http://schemas.microsoft.com/office/drawing/2014/main" id="{2C3543BA-BE78-0CAA-5EEC-C96D0CC52A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D826C8C9-1780-094B-F606-A44D35CC96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04B22780-A08A-9640-0585-4EC9858F33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43E01724-70EA-635D-A9B7-B89E8F9344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id="{E9E0F3F5-A3D1-F9F4-8ED7-0556C49D1C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6" name="Line 8">
            <a:extLst>
              <a:ext uri="{FF2B5EF4-FFF2-40B4-BE49-F238E27FC236}">
                <a16:creationId xmlns:a16="http://schemas.microsoft.com/office/drawing/2014/main" id="{B4EDD606-30CA-E69A-C09E-5230B5025F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7" name="Line 9">
            <a:extLst>
              <a:ext uri="{FF2B5EF4-FFF2-40B4-BE49-F238E27FC236}">
                <a16:creationId xmlns:a16="http://schemas.microsoft.com/office/drawing/2014/main" id="{C088BA38-D9E3-5443-E56C-93A96F58A2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E96674CB-C899-08D9-9710-F42D182F18C3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43019" name="Freeform 11">
            <a:extLst>
              <a:ext uri="{FF2B5EF4-FFF2-40B4-BE49-F238E27FC236}">
                <a16:creationId xmlns:a16="http://schemas.microsoft.com/office/drawing/2014/main" id="{ECA0D606-1A27-1807-3B9E-9FD4A0B5D515}"/>
              </a:ext>
            </a:extLst>
          </p:cNvPr>
          <p:cNvSpPr>
            <a:spLocks/>
          </p:cNvSpPr>
          <p:nvPr/>
        </p:nvSpPr>
        <p:spPr bwMode="auto">
          <a:xfrm>
            <a:off x="2971800" y="29718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D5FCE-2D90-2C5D-D040-E672B93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45070" name="Picture 14">
            <a:extLst>
              <a:ext uri="{FF2B5EF4-FFF2-40B4-BE49-F238E27FC236}">
                <a16:creationId xmlns:a16="http://schemas.microsoft.com/office/drawing/2014/main" id="{5CC2720A-848E-E89C-C77D-C7357B06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Line 3">
            <a:extLst>
              <a:ext uri="{FF2B5EF4-FFF2-40B4-BE49-F238E27FC236}">
                <a16:creationId xmlns:a16="http://schemas.microsoft.com/office/drawing/2014/main" id="{E9A76F1D-875C-2FDC-A0DA-B6F49078D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2F03C742-EF69-ACD0-BAF8-AE729BAE2C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2FA6A0FE-71CF-848F-19FA-BD027DCF1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74F1ED52-446F-EA39-88F7-F8D38B7CB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4B4070C0-410B-F0A1-04D2-BD5B9594B1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4C166275-1AC7-1270-67E5-9681D024A4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AFD46E6A-1E45-D379-2D60-63F05FC78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0DC44972-F075-46BD-30AA-66444774845E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45067" name="Freeform 11">
            <a:extLst>
              <a:ext uri="{FF2B5EF4-FFF2-40B4-BE49-F238E27FC236}">
                <a16:creationId xmlns:a16="http://schemas.microsoft.com/office/drawing/2014/main" id="{C37160E5-A4F3-C6D6-ED43-967EECA04015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2A0E4-4B75-F316-B337-685C228B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47119" name="Picture 15">
            <a:extLst>
              <a:ext uri="{FF2B5EF4-FFF2-40B4-BE49-F238E27FC236}">
                <a16:creationId xmlns:a16="http://schemas.microsoft.com/office/drawing/2014/main" id="{54A97FE2-72A5-B4A4-8E5C-EB5C438F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Line 3">
            <a:extLst>
              <a:ext uri="{FF2B5EF4-FFF2-40B4-BE49-F238E27FC236}">
                <a16:creationId xmlns:a16="http://schemas.microsoft.com/office/drawing/2014/main" id="{460B62D9-54C2-AC34-7A43-5B631377CC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235CB5DF-E06E-CE10-A371-733A6E96F3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3022A6A1-AEB4-F3D5-253F-AF791245D6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0" name="Line 6">
            <a:extLst>
              <a:ext uri="{FF2B5EF4-FFF2-40B4-BE49-F238E27FC236}">
                <a16:creationId xmlns:a16="http://schemas.microsoft.com/office/drawing/2014/main" id="{DA8A0DB5-4BA0-280C-3F40-4647CFF850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1" name="Line 7">
            <a:extLst>
              <a:ext uri="{FF2B5EF4-FFF2-40B4-BE49-F238E27FC236}">
                <a16:creationId xmlns:a16="http://schemas.microsoft.com/office/drawing/2014/main" id="{8440304F-A1EB-9626-B251-12FB1DF2AE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2" name="Line 8">
            <a:extLst>
              <a:ext uri="{FF2B5EF4-FFF2-40B4-BE49-F238E27FC236}">
                <a16:creationId xmlns:a16="http://schemas.microsoft.com/office/drawing/2014/main" id="{48CC4344-E83D-1842-D106-B2E8D7979E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23C9A5B6-022E-C436-CBD3-558CFAF96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6B13F801-0C7B-CCB7-13A7-4DF5F72A1912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47115" name="Freeform 11">
            <a:extLst>
              <a:ext uri="{FF2B5EF4-FFF2-40B4-BE49-F238E27FC236}">
                <a16:creationId xmlns:a16="http://schemas.microsoft.com/office/drawing/2014/main" id="{98A9C094-5891-BD74-6811-9E195B9169E1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id="{83942ADE-26AD-3217-81B7-6EC4B7D6FD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048000"/>
            <a:ext cx="76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79E81D72-24E2-8BC6-AFE5-8FD82EF7747D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CB3E6-1CD1-B3CE-6836-E19F58F4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51217" name="Picture 17">
            <a:extLst>
              <a:ext uri="{FF2B5EF4-FFF2-40B4-BE49-F238E27FC236}">
                <a16:creationId xmlns:a16="http://schemas.microsoft.com/office/drawing/2014/main" id="{6CB4FB6E-8697-E13D-D70A-5036B32D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Line 3">
            <a:extLst>
              <a:ext uri="{FF2B5EF4-FFF2-40B4-BE49-F238E27FC236}">
                <a16:creationId xmlns:a16="http://schemas.microsoft.com/office/drawing/2014/main" id="{1C74328E-8ECF-7AA8-8BB5-EAEE0EE7B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8526F6FA-9577-FB67-CC1B-90C4A2C5D7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335099AD-5250-35C6-F83A-2879959438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7BE25826-CEAF-A08E-DD71-A6BC5A7CF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7" name="Line 7">
            <a:extLst>
              <a:ext uri="{FF2B5EF4-FFF2-40B4-BE49-F238E27FC236}">
                <a16:creationId xmlns:a16="http://schemas.microsoft.com/office/drawing/2014/main" id="{7B764777-3957-47C2-D87A-05C27095C1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8" name="Line 8">
            <a:extLst>
              <a:ext uri="{FF2B5EF4-FFF2-40B4-BE49-F238E27FC236}">
                <a16:creationId xmlns:a16="http://schemas.microsoft.com/office/drawing/2014/main" id="{41E418D6-10F4-0F5F-DDF3-B6B5BBFD2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9" name="Line 9">
            <a:extLst>
              <a:ext uri="{FF2B5EF4-FFF2-40B4-BE49-F238E27FC236}">
                <a16:creationId xmlns:a16="http://schemas.microsoft.com/office/drawing/2014/main" id="{CDCBFCCC-5109-1547-73AA-5E4343DE20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0E234DA3-832F-F6E4-7CAE-B24CA3E69668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51211" name="Freeform 11">
            <a:extLst>
              <a:ext uri="{FF2B5EF4-FFF2-40B4-BE49-F238E27FC236}">
                <a16:creationId xmlns:a16="http://schemas.microsoft.com/office/drawing/2014/main" id="{80E9D250-9C60-6C9B-AEC4-BAC00274434E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2" name="Freeform 12">
            <a:extLst>
              <a:ext uri="{FF2B5EF4-FFF2-40B4-BE49-F238E27FC236}">
                <a16:creationId xmlns:a16="http://schemas.microsoft.com/office/drawing/2014/main" id="{38B1767C-DB2B-8A00-475A-8EF4C3B3E6AF}"/>
              </a:ext>
            </a:extLst>
          </p:cNvPr>
          <p:cNvSpPr>
            <a:spLocks/>
          </p:cNvSpPr>
          <p:nvPr/>
        </p:nvSpPr>
        <p:spPr bwMode="auto">
          <a:xfrm>
            <a:off x="3252788" y="3048000"/>
            <a:ext cx="100012" cy="300038"/>
          </a:xfrm>
          <a:custGeom>
            <a:avLst/>
            <a:gdLst>
              <a:gd name="T0" fmla="*/ 63 w 63"/>
              <a:gd name="T1" fmla="*/ 0 h 189"/>
              <a:gd name="T2" fmla="*/ 0 w 63"/>
              <a:gd name="T3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" h="189">
                <a:moveTo>
                  <a:pt x="63" y="0"/>
                </a:moveTo>
                <a:lnTo>
                  <a:pt x="0" y="189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7D8CD3A0-74C4-010D-2870-25F8302088D0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1A023-BC76-4900-16F1-D10E37F6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49167" name="Picture 15">
            <a:extLst>
              <a:ext uri="{FF2B5EF4-FFF2-40B4-BE49-F238E27FC236}">
                <a16:creationId xmlns:a16="http://schemas.microsoft.com/office/drawing/2014/main" id="{AFADAD1F-CC1D-49B9-C798-3C2649C6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Line 3">
            <a:extLst>
              <a:ext uri="{FF2B5EF4-FFF2-40B4-BE49-F238E27FC236}">
                <a16:creationId xmlns:a16="http://schemas.microsoft.com/office/drawing/2014/main" id="{00FE205A-958A-5F37-8ADF-94ED4A542B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AADA84ED-88ED-83E5-9D2B-90AD6FA9C5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AB210887-8DD0-34AD-703B-EEC764CD69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4A3DEE09-63A8-A4A1-267D-42667013A5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2B800ED5-0478-C077-DA8A-69010904C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80570CB0-183F-3720-A9A8-3DBFD34F10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FC621740-288D-83D1-37DC-96712A099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47F817C6-87D9-63FB-FBD5-27EBAA58CBA9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49163" name="Freeform 11">
            <a:extLst>
              <a:ext uri="{FF2B5EF4-FFF2-40B4-BE49-F238E27FC236}">
                <a16:creationId xmlns:a16="http://schemas.microsoft.com/office/drawing/2014/main" id="{EA6B2343-23E6-A49C-6F70-931736F74E7C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4" name="Freeform 12">
            <a:extLst>
              <a:ext uri="{FF2B5EF4-FFF2-40B4-BE49-F238E27FC236}">
                <a16:creationId xmlns:a16="http://schemas.microsoft.com/office/drawing/2014/main" id="{E63C629F-B947-155A-EFBF-93D420DD5506}"/>
              </a:ext>
            </a:extLst>
          </p:cNvPr>
          <p:cNvSpPr>
            <a:spLocks/>
          </p:cNvSpPr>
          <p:nvPr/>
        </p:nvSpPr>
        <p:spPr bwMode="auto">
          <a:xfrm>
            <a:off x="3208338" y="3048000"/>
            <a:ext cx="144462" cy="381000"/>
          </a:xfrm>
          <a:custGeom>
            <a:avLst/>
            <a:gdLst>
              <a:gd name="T0" fmla="*/ 91 w 91"/>
              <a:gd name="T1" fmla="*/ 0 h 240"/>
              <a:gd name="T2" fmla="*/ 0 w 91"/>
              <a:gd name="T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" h="240">
                <a:moveTo>
                  <a:pt x="91" y="0"/>
                </a:moveTo>
                <a:lnTo>
                  <a:pt x="0" y="24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ACC17262-AC1D-028B-3E16-9A8A0CAE50CA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23D6D-CF78-DB30-DED7-A3043161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53263" name="Picture 15">
            <a:extLst>
              <a:ext uri="{FF2B5EF4-FFF2-40B4-BE49-F238E27FC236}">
                <a16:creationId xmlns:a16="http://schemas.microsoft.com/office/drawing/2014/main" id="{1EB8EADD-FBC3-BD9E-9612-D09E3E64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Line 3">
            <a:extLst>
              <a:ext uri="{FF2B5EF4-FFF2-40B4-BE49-F238E27FC236}">
                <a16:creationId xmlns:a16="http://schemas.microsoft.com/office/drawing/2014/main" id="{920111D7-B86B-2FB8-29C3-CC95D4B64D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2" name="Line 4">
            <a:extLst>
              <a:ext uri="{FF2B5EF4-FFF2-40B4-BE49-F238E27FC236}">
                <a16:creationId xmlns:a16="http://schemas.microsoft.com/office/drawing/2014/main" id="{E165E65B-BC02-A07D-AABF-801589D5EC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E505A8A3-7100-D6C8-B23D-3D3FF6D60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35B12EE3-2372-9AD7-D6C1-E24B0DB28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6074BC1D-0067-AD89-D52C-FFF1578CC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971D7B0B-B59A-0A11-A12F-B3A5C54FCC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6C5A7A13-B126-E810-A5F1-5978C4740D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3678FC0F-1987-F3DF-9408-DE12F8E3A8A3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53259" name="Freeform 11">
            <a:extLst>
              <a:ext uri="{FF2B5EF4-FFF2-40B4-BE49-F238E27FC236}">
                <a16:creationId xmlns:a16="http://schemas.microsoft.com/office/drawing/2014/main" id="{3E2FB2D1-AB39-43A8-CA49-B8EF64599B53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60" name="Freeform 12">
            <a:extLst>
              <a:ext uri="{FF2B5EF4-FFF2-40B4-BE49-F238E27FC236}">
                <a16:creationId xmlns:a16="http://schemas.microsoft.com/office/drawing/2014/main" id="{F94AE903-E3A2-257D-5A5E-D456B7E84E8D}"/>
              </a:ext>
            </a:extLst>
          </p:cNvPr>
          <p:cNvSpPr>
            <a:spLocks/>
          </p:cNvSpPr>
          <p:nvPr/>
        </p:nvSpPr>
        <p:spPr bwMode="auto">
          <a:xfrm>
            <a:off x="3175000" y="3048000"/>
            <a:ext cx="177800" cy="465138"/>
          </a:xfrm>
          <a:custGeom>
            <a:avLst/>
            <a:gdLst>
              <a:gd name="T0" fmla="*/ 112 w 112"/>
              <a:gd name="T1" fmla="*/ 0 h 293"/>
              <a:gd name="T2" fmla="*/ 0 w 112"/>
              <a:gd name="T3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2" h="293">
                <a:moveTo>
                  <a:pt x="112" y="0"/>
                </a:moveTo>
                <a:lnTo>
                  <a:pt x="0" y="293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61" name="Text Box 13">
            <a:extLst>
              <a:ext uri="{FF2B5EF4-FFF2-40B4-BE49-F238E27FC236}">
                <a16:creationId xmlns:a16="http://schemas.microsoft.com/office/drawing/2014/main" id="{E7219B0D-E2AF-B13D-2D67-C8635F7E0D5F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FFAFC-B93E-8A92-1FCE-5B254785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55311" name="Picture 15">
            <a:extLst>
              <a:ext uri="{FF2B5EF4-FFF2-40B4-BE49-F238E27FC236}">
                <a16:creationId xmlns:a16="http://schemas.microsoft.com/office/drawing/2014/main" id="{365D2FA3-9503-5812-D1EC-0795D773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Line 3">
            <a:extLst>
              <a:ext uri="{FF2B5EF4-FFF2-40B4-BE49-F238E27FC236}">
                <a16:creationId xmlns:a16="http://schemas.microsoft.com/office/drawing/2014/main" id="{AAE2995C-F440-DA6E-F9CF-7BFBA99706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F655951D-FF38-8E0A-074B-8015B8548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2A5E05AB-0F50-3A21-7B3C-589EA63FE6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13A13C5D-EA5B-4759-0A38-605DABC219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3" name="Line 7">
            <a:extLst>
              <a:ext uri="{FF2B5EF4-FFF2-40B4-BE49-F238E27FC236}">
                <a16:creationId xmlns:a16="http://schemas.microsoft.com/office/drawing/2014/main" id="{71B20F24-F182-BC62-4412-39C2167D8B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47309BBD-9172-86F3-6F8A-835ACA90C5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7E02EB27-A0BC-0132-5F7C-D8124439B3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78F9F3FA-4D28-BC74-27DA-EF2C3545FCD4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55307" name="Freeform 11">
            <a:extLst>
              <a:ext uri="{FF2B5EF4-FFF2-40B4-BE49-F238E27FC236}">
                <a16:creationId xmlns:a16="http://schemas.microsoft.com/office/drawing/2014/main" id="{0F032018-3190-1312-1385-88109A87C5A6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8" name="Freeform 12">
            <a:extLst>
              <a:ext uri="{FF2B5EF4-FFF2-40B4-BE49-F238E27FC236}">
                <a16:creationId xmlns:a16="http://schemas.microsoft.com/office/drawing/2014/main" id="{94CC8093-CC67-C2A7-0C98-3795662F3669}"/>
              </a:ext>
            </a:extLst>
          </p:cNvPr>
          <p:cNvSpPr>
            <a:spLocks/>
          </p:cNvSpPr>
          <p:nvPr/>
        </p:nvSpPr>
        <p:spPr bwMode="auto">
          <a:xfrm>
            <a:off x="3136900" y="3048000"/>
            <a:ext cx="215900" cy="561975"/>
          </a:xfrm>
          <a:custGeom>
            <a:avLst/>
            <a:gdLst>
              <a:gd name="T0" fmla="*/ 136 w 136"/>
              <a:gd name="T1" fmla="*/ 0 h 354"/>
              <a:gd name="T2" fmla="*/ 0 w 136"/>
              <a:gd name="T3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" h="354">
                <a:moveTo>
                  <a:pt x="136" y="0"/>
                </a:moveTo>
                <a:lnTo>
                  <a:pt x="0" y="35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59CFE2D9-F36B-FC15-2781-5B6907F174C9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2C16C-CD03-CF02-B0A4-0D2E34A0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57359" name="Picture 15">
            <a:extLst>
              <a:ext uri="{FF2B5EF4-FFF2-40B4-BE49-F238E27FC236}">
                <a16:creationId xmlns:a16="http://schemas.microsoft.com/office/drawing/2014/main" id="{09CE3BE8-7294-DA57-F3B2-ED14615C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Line 3">
            <a:extLst>
              <a:ext uri="{FF2B5EF4-FFF2-40B4-BE49-F238E27FC236}">
                <a16:creationId xmlns:a16="http://schemas.microsoft.com/office/drawing/2014/main" id="{57F41D30-AB10-3744-4C30-40216E959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48" name="Line 4">
            <a:extLst>
              <a:ext uri="{FF2B5EF4-FFF2-40B4-BE49-F238E27FC236}">
                <a16:creationId xmlns:a16="http://schemas.microsoft.com/office/drawing/2014/main" id="{2DA4E8CB-885D-0FC6-3790-977E3D041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49" name="Line 5">
            <a:extLst>
              <a:ext uri="{FF2B5EF4-FFF2-40B4-BE49-F238E27FC236}">
                <a16:creationId xmlns:a16="http://schemas.microsoft.com/office/drawing/2014/main" id="{2FF430D3-4AA0-0609-2D20-63AD1FBECF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0" name="Line 6">
            <a:extLst>
              <a:ext uri="{FF2B5EF4-FFF2-40B4-BE49-F238E27FC236}">
                <a16:creationId xmlns:a16="http://schemas.microsoft.com/office/drawing/2014/main" id="{F87EB518-80BD-B61F-AAD6-CB8BBDE5BD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1" name="Line 7">
            <a:extLst>
              <a:ext uri="{FF2B5EF4-FFF2-40B4-BE49-F238E27FC236}">
                <a16:creationId xmlns:a16="http://schemas.microsoft.com/office/drawing/2014/main" id="{765A17D6-46B8-2DA2-4550-C97DF8021D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2" name="Line 8">
            <a:extLst>
              <a:ext uri="{FF2B5EF4-FFF2-40B4-BE49-F238E27FC236}">
                <a16:creationId xmlns:a16="http://schemas.microsoft.com/office/drawing/2014/main" id="{545FBE9B-20FD-13E4-8921-27B7B6B42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3" name="Line 9">
            <a:extLst>
              <a:ext uri="{FF2B5EF4-FFF2-40B4-BE49-F238E27FC236}">
                <a16:creationId xmlns:a16="http://schemas.microsoft.com/office/drawing/2014/main" id="{FAF783E3-9D42-F3C5-046F-D881C76FEC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D6D7888E-B867-3D32-DDD0-5B53D20CF221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57355" name="Freeform 11">
            <a:extLst>
              <a:ext uri="{FF2B5EF4-FFF2-40B4-BE49-F238E27FC236}">
                <a16:creationId xmlns:a16="http://schemas.microsoft.com/office/drawing/2014/main" id="{7DF04802-1CC3-7E13-F7CE-9A7D1F3DBACB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6" name="Freeform 12">
            <a:extLst>
              <a:ext uri="{FF2B5EF4-FFF2-40B4-BE49-F238E27FC236}">
                <a16:creationId xmlns:a16="http://schemas.microsoft.com/office/drawing/2014/main" id="{39AB1FAD-B0CC-0EF2-6F46-E982A9D7658F}"/>
              </a:ext>
            </a:extLst>
          </p:cNvPr>
          <p:cNvSpPr>
            <a:spLocks/>
          </p:cNvSpPr>
          <p:nvPr/>
        </p:nvSpPr>
        <p:spPr bwMode="auto">
          <a:xfrm>
            <a:off x="3086100" y="3048000"/>
            <a:ext cx="266700" cy="693738"/>
          </a:xfrm>
          <a:custGeom>
            <a:avLst/>
            <a:gdLst>
              <a:gd name="T0" fmla="*/ 168 w 168"/>
              <a:gd name="T1" fmla="*/ 0 h 437"/>
              <a:gd name="T2" fmla="*/ 0 w 168"/>
              <a:gd name="T3" fmla="*/ 437 h 4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" h="437">
                <a:moveTo>
                  <a:pt x="168" y="0"/>
                </a:moveTo>
                <a:lnTo>
                  <a:pt x="0" y="43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E4047D45-2507-FD0B-C455-44AD3460F675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FE8D3-9820-1B80-1A8C-84C08ACE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59407" name="Picture 15">
            <a:extLst>
              <a:ext uri="{FF2B5EF4-FFF2-40B4-BE49-F238E27FC236}">
                <a16:creationId xmlns:a16="http://schemas.microsoft.com/office/drawing/2014/main" id="{A6D91663-D564-8957-6CB3-7E2A6331B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Line 3">
            <a:extLst>
              <a:ext uri="{FF2B5EF4-FFF2-40B4-BE49-F238E27FC236}">
                <a16:creationId xmlns:a16="http://schemas.microsoft.com/office/drawing/2014/main" id="{402FB574-FE7B-35BD-7543-1E76F25006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6" name="Line 4">
            <a:extLst>
              <a:ext uri="{FF2B5EF4-FFF2-40B4-BE49-F238E27FC236}">
                <a16:creationId xmlns:a16="http://schemas.microsoft.com/office/drawing/2014/main" id="{B369A792-8406-7DC8-1B84-BC5BCDD405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7" name="Line 5">
            <a:extLst>
              <a:ext uri="{FF2B5EF4-FFF2-40B4-BE49-F238E27FC236}">
                <a16:creationId xmlns:a16="http://schemas.microsoft.com/office/drawing/2014/main" id="{338333A0-F286-A525-4BCC-13D6BBCB6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8" name="Line 6">
            <a:extLst>
              <a:ext uri="{FF2B5EF4-FFF2-40B4-BE49-F238E27FC236}">
                <a16:creationId xmlns:a16="http://schemas.microsoft.com/office/drawing/2014/main" id="{34B84F49-FCCE-066D-9A9B-924C0251B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9" name="Line 7">
            <a:extLst>
              <a:ext uri="{FF2B5EF4-FFF2-40B4-BE49-F238E27FC236}">
                <a16:creationId xmlns:a16="http://schemas.microsoft.com/office/drawing/2014/main" id="{CED70FF0-7D99-A04C-A23D-8B2820E8BD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0" name="Line 8">
            <a:extLst>
              <a:ext uri="{FF2B5EF4-FFF2-40B4-BE49-F238E27FC236}">
                <a16:creationId xmlns:a16="http://schemas.microsoft.com/office/drawing/2014/main" id="{501C6BEF-4B22-0358-3754-5489C2F46C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1" name="Line 9">
            <a:extLst>
              <a:ext uri="{FF2B5EF4-FFF2-40B4-BE49-F238E27FC236}">
                <a16:creationId xmlns:a16="http://schemas.microsoft.com/office/drawing/2014/main" id="{9A583481-B76E-2067-235E-56F3E360F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2" name="Text Box 10">
            <a:extLst>
              <a:ext uri="{FF2B5EF4-FFF2-40B4-BE49-F238E27FC236}">
                <a16:creationId xmlns:a16="http://schemas.microsoft.com/office/drawing/2014/main" id="{7CC749F5-1231-DA19-81AA-B051B61EFF82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59403" name="Freeform 11">
            <a:extLst>
              <a:ext uri="{FF2B5EF4-FFF2-40B4-BE49-F238E27FC236}">
                <a16:creationId xmlns:a16="http://schemas.microsoft.com/office/drawing/2014/main" id="{B80390C0-9552-C157-F0F9-D7BBC4F59AB8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4" name="Freeform 12">
            <a:extLst>
              <a:ext uri="{FF2B5EF4-FFF2-40B4-BE49-F238E27FC236}">
                <a16:creationId xmlns:a16="http://schemas.microsoft.com/office/drawing/2014/main" id="{221F43E0-35BE-67DF-80CB-7B0A23DA5E84}"/>
              </a:ext>
            </a:extLst>
          </p:cNvPr>
          <p:cNvSpPr>
            <a:spLocks/>
          </p:cNvSpPr>
          <p:nvPr/>
        </p:nvSpPr>
        <p:spPr bwMode="auto">
          <a:xfrm>
            <a:off x="3033713" y="3048000"/>
            <a:ext cx="319087" cy="833438"/>
          </a:xfrm>
          <a:custGeom>
            <a:avLst/>
            <a:gdLst>
              <a:gd name="T0" fmla="*/ 201 w 201"/>
              <a:gd name="T1" fmla="*/ 0 h 525"/>
              <a:gd name="T2" fmla="*/ 0 w 201"/>
              <a:gd name="T3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" h="525">
                <a:moveTo>
                  <a:pt x="201" y="0"/>
                </a:moveTo>
                <a:lnTo>
                  <a:pt x="0" y="52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05" name="Text Box 13">
            <a:extLst>
              <a:ext uri="{FF2B5EF4-FFF2-40B4-BE49-F238E27FC236}">
                <a16:creationId xmlns:a16="http://schemas.microsoft.com/office/drawing/2014/main" id="{17CC15B5-2E0E-092F-655E-1C205547C608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C43FC-7333-A758-4BD6-F281DD6B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61455" name="Picture 15">
            <a:extLst>
              <a:ext uri="{FF2B5EF4-FFF2-40B4-BE49-F238E27FC236}">
                <a16:creationId xmlns:a16="http://schemas.microsoft.com/office/drawing/2014/main" id="{56CE65F2-FBFB-BA5E-E534-488F9012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Line 3">
            <a:extLst>
              <a:ext uri="{FF2B5EF4-FFF2-40B4-BE49-F238E27FC236}">
                <a16:creationId xmlns:a16="http://schemas.microsoft.com/office/drawing/2014/main" id="{4545BB58-8817-F6AC-1C6E-AF3B15E255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4" name="Line 4">
            <a:extLst>
              <a:ext uri="{FF2B5EF4-FFF2-40B4-BE49-F238E27FC236}">
                <a16:creationId xmlns:a16="http://schemas.microsoft.com/office/drawing/2014/main" id="{01306FBF-AAFE-D880-A7E6-6CD9AC750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5" name="Line 5">
            <a:extLst>
              <a:ext uri="{FF2B5EF4-FFF2-40B4-BE49-F238E27FC236}">
                <a16:creationId xmlns:a16="http://schemas.microsoft.com/office/drawing/2014/main" id="{8C5B7FFB-B7FF-4B9B-A192-753F58470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6" name="Line 6">
            <a:extLst>
              <a:ext uri="{FF2B5EF4-FFF2-40B4-BE49-F238E27FC236}">
                <a16:creationId xmlns:a16="http://schemas.microsoft.com/office/drawing/2014/main" id="{32DBBB7C-DEFA-4955-34CB-847F069C87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AC8245AE-F4E8-3D8F-3923-A145DED30C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8" name="Line 8">
            <a:extLst>
              <a:ext uri="{FF2B5EF4-FFF2-40B4-BE49-F238E27FC236}">
                <a16:creationId xmlns:a16="http://schemas.microsoft.com/office/drawing/2014/main" id="{0EDAD0D5-B8F3-08E3-65A0-0FE7C4385A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9" name="Line 9">
            <a:extLst>
              <a:ext uri="{FF2B5EF4-FFF2-40B4-BE49-F238E27FC236}">
                <a16:creationId xmlns:a16="http://schemas.microsoft.com/office/drawing/2014/main" id="{458BE3C2-3497-5F3A-82EC-137EEB42A0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C1AEBEC1-0BD1-2183-861C-7054CD854D0E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61451" name="Freeform 11">
            <a:extLst>
              <a:ext uri="{FF2B5EF4-FFF2-40B4-BE49-F238E27FC236}">
                <a16:creationId xmlns:a16="http://schemas.microsoft.com/office/drawing/2014/main" id="{ED5AB0BA-7D1F-F697-F633-D832EF24EBA3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52" name="Freeform 12">
            <a:extLst>
              <a:ext uri="{FF2B5EF4-FFF2-40B4-BE49-F238E27FC236}">
                <a16:creationId xmlns:a16="http://schemas.microsoft.com/office/drawing/2014/main" id="{37C17F5C-6D16-C6FE-3C86-FB84BC809212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381C1AD6-73C7-D205-3E76-2B0055AED806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F3CE0-6D9C-5EE4-AEC6-579458EB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0255" name="Picture 15">
            <a:extLst>
              <a:ext uri="{FF2B5EF4-FFF2-40B4-BE49-F238E27FC236}">
                <a16:creationId xmlns:a16="http://schemas.microsoft.com/office/drawing/2014/main" id="{1A8A583E-6C23-C394-82A1-FEC959DF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Line 3">
            <a:extLst>
              <a:ext uri="{FF2B5EF4-FFF2-40B4-BE49-F238E27FC236}">
                <a16:creationId xmlns:a16="http://schemas.microsoft.com/office/drawing/2014/main" id="{B7D209B2-BDCF-E1D5-7B6A-DC89BEF3C3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9CEAE6B5-1A22-DD4A-4836-CEABFE101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9959024D-0766-AD2F-1FA4-A5878777BF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F4CAF044-0D81-0717-D21C-E4953174F9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CB058382-A68E-FAF2-B5B7-971F8E4F3F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FFCE9BCC-4DB5-CFFD-7E53-00E6BD1DC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7B1A3429-0AB0-57A9-E4EC-5C04D113E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733800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A28E7-56E5-6758-B078-46E8F9A0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63504" name="Picture 16">
            <a:extLst>
              <a:ext uri="{FF2B5EF4-FFF2-40B4-BE49-F238E27FC236}">
                <a16:creationId xmlns:a16="http://schemas.microsoft.com/office/drawing/2014/main" id="{60A60B91-988B-8CA5-B4E9-E7E9E81C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Line 3">
            <a:extLst>
              <a:ext uri="{FF2B5EF4-FFF2-40B4-BE49-F238E27FC236}">
                <a16:creationId xmlns:a16="http://schemas.microsoft.com/office/drawing/2014/main" id="{07DCD072-1EED-EEE7-E9F9-D08FB71DBA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2" name="Line 4">
            <a:extLst>
              <a:ext uri="{FF2B5EF4-FFF2-40B4-BE49-F238E27FC236}">
                <a16:creationId xmlns:a16="http://schemas.microsoft.com/office/drawing/2014/main" id="{E180268E-1DA5-02AA-CDF3-424CE57AD1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3" name="Line 5">
            <a:extLst>
              <a:ext uri="{FF2B5EF4-FFF2-40B4-BE49-F238E27FC236}">
                <a16:creationId xmlns:a16="http://schemas.microsoft.com/office/drawing/2014/main" id="{A30487D5-6C0D-BA38-E5E5-E0B83B3C9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4" name="Line 6">
            <a:extLst>
              <a:ext uri="{FF2B5EF4-FFF2-40B4-BE49-F238E27FC236}">
                <a16:creationId xmlns:a16="http://schemas.microsoft.com/office/drawing/2014/main" id="{DF490951-9DF6-E9CA-F9DC-5E0765081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5" name="Line 7">
            <a:extLst>
              <a:ext uri="{FF2B5EF4-FFF2-40B4-BE49-F238E27FC236}">
                <a16:creationId xmlns:a16="http://schemas.microsoft.com/office/drawing/2014/main" id="{6F2171D1-A06F-C13D-2A3D-B5AB126E85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04DB0683-2AF9-EED9-B6D1-5DC8D3E5F4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7" name="Line 9">
            <a:extLst>
              <a:ext uri="{FF2B5EF4-FFF2-40B4-BE49-F238E27FC236}">
                <a16:creationId xmlns:a16="http://schemas.microsoft.com/office/drawing/2014/main" id="{CDD92D8C-A9FE-465C-89C4-6A959788B4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B626F87E-CA20-AAFC-3B6A-8D98F1E1391C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63500" name="Freeform 12">
            <a:extLst>
              <a:ext uri="{FF2B5EF4-FFF2-40B4-BE49-F238E27FC236}">
                <a16:creationId xmlns:a16="http://schemas.microsoft.com/office/drawing/2014/main" id="{D81F0B19-78A0-E672-B92F-803F5308275E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32AEAECD-1755-9AAF-26DC-E4F68E21B92C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63499" name="Freeform 11">
            <a:extLst>
              <a:ext uri="{FF2B5EF4-FFF2-40B4-BE49-F238E27FC236}">
                <a16:creationId xmlns:a16="http://schemas.microsoft.com/office/drawing/2014/main" id="{1E8CFD3C-CC31-3F34-9437-E181A5A08D1A}"/>
              </a:ext>
            </a:extLst>
          </p:cNvPr>
          <p:cNvSpPr>
            <a:spLocks/>
          </p:cNvSpPr>
          <p:nvPr/>
        </p:nvSpPr>
        <p:spPr bwMode="auto">
          <a:xfrm>
            <a:off x="3276600" y="2895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A6067-E6CA-0EA3-E8CC-F1E7ACB5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83983" name="Picture 15">
            <a:extLst>
              <a:ext uri="{FF2B5EF4-FFF2-40B4-BE49-F238E27FC236}">
                <a16:creationId xmlns:a16="http://schemas.microsoft.com/office/drawing/2014/main" id="{A00FCEEE-0D6D-62EB-5AE5-D2D0BB13F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Line 3">
            <a:extLst>
              <a:ext uri="{FF2B5EF4-FFF2-40B4-BE49-F238E27FC236}">
                <a16:creationId xmlns:a16="http://schemas.microsoft.com/office/drawing/2014/main" id="{1DAD3826-9A7C-C262-8FE5-FD2E10E093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2" name="Line 4">
            <a:extLst>
              <a:ext uri="{FF2B5EF4-FFF2-40B4-BE49-F238E27FC236}">
                <a16:creationId xmlns:a16="http://schemas.microsoft.com/office/drawing/2014/main" id="{07E95927-C7D7-F75A-CD98-807549897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3" name="Line 5">
            <a:extLst>
              <a:ext uri="{FF2B5EF4-FFF2-40B4-BE49-F238E27FC236}">
                <a16:creationId xmlns:a16="http://schemas.microsoft.com/office/drawing/2014/main" id="{035668F8-5C1F-DB9B-DD1E-BCDBD7A82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4" name="Line 6">
            <a:extLst>
              <a:ext uri="{FF2B5EF4-FFF2-40B4-BE49-F238E27FC236}">
                <a16:creationId xmlns:a16="http://schemas.microsoft.com/office/drawing/2014/main" id="{92B049FB-45F7-7186-B856-D429810C5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01272C1F-67DD-55C8-3893-C1DFD5BDE7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6" name="Line 8">
            <a:extLst>
              <a:ext uri="{FF2B5EF4-FFF2-40B4-BE49-F238E27FC236}">
                <a16:creationId xmlns:a16="http://schemas.microsoft.com/office/drawing/2014/main" id="{994A8A16-410F-94AF-6CBF-701ADFD9A4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7" name="Line 9">
            <a:extLst>
              <a:ext uri="{FF2B5EF4-FFF2-40B4-BE49-F238E27FC236}">
                <a16:creationId xmlns:a16="http://schemas.microsoft.com/office/drawing/2014/main" id="{46ABA2E3-15EA-FFD6-3429-2CD27B0FEE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59B5AC2D-5A0C-1C67-29A2-D2C780E81B82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83979" name="Freeform 11">
            <a:extLst>
              <a:ext uri="{FF2B5EF4-FFF2-40B4-BE49-F238E27FC236}">
                <a16:creationId xmlns:a16="http://schemas.microsoft.com/office/drawing/2014/main" id="{5D7CFCBF-E81D-F84E-BC70-D3CD8CE45500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80" name="Text Box 12">
            <a:extLst>
              <a:ext uri="{FF2B5EF4-FFF2-40B4-BE49-F238E27FC236}">
                <a16:creationId xmlns:a16="http://schemas.microsoft.com/office/drawing/2014/main" id="{05C4A21F-D12C-2913-B305-2B6B7FB5D03C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83981" name="Freeform 13">
            <a:extLst>
              <a:ext uri="{FF2B5EF4-FFF2-40B4-BE49-F238E27FC236}">
                <a16:creationId xmlns:a16="http://schemas.microsoft.com/office/drawing/2014/main" id="{FBA766B1-AACF-4D83-9F1E-C0FC30A2419B}"/>
              </a:ext>
            </a:extLst>
          </p:cNvPr>
          <p:cNvSpPr>
            <a:spLocks/>
          </p:cNvSpPr>
          <p:nvPr/>
        </p:nvSpPr>
        <p:spPr bwMode="auto">
          <a:xfrm>
            <a:off x="3276600" y="29718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A99F1-A7C6-7B6F-15F2-5CF299B5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86031" name="Picture 15">
            <a:extLst>
              <a:ext uri="{FF2B5EF4-FFF2-40B4-BE49-F238E27FC236}">
                <a16:creationId xmlns:a16="http://schemas.microsoft.com/office/drawing/2014/main" id="{7DEDF159-A147-14CB-5BA9-8BD45EEA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Line 3">
            <a:extLst>
              <a:ext uri="{FF2B5EF4-FFF2-40B4-BE49-F238E27FC236}">
                <a16:creationId xmlns:a16="http://schemas.microsoft.com/office/drawing/2014/main" id="{1F159202-5708-DB2D-833D-B323EBF645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0" name="Line 4">
            <a:extLst>
              <a:ext uri="{FF2B5EF4-FFF2-40B4-BE49-F238E27FC236}">
                <a16:creationId xmlns:a16="http://schemas.microsoft.com/office/drawing/2014/main" id="{F15F5F78-D602-EA19-9E90-E54B03496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1" name="Line 5">
            <a:extLst>
              <a:ext uri="{FF2B5EF4-FFF2-40B4-BE49-F238E27FC236}">
                <a16:creationId xmlns:a16="http://schemas.microsoft.com/office/drawing/2014/main" id="{22A9119E-8D5A-2A82-245C-00669BCB7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2" name="Line 6">
            <a:extLst>
              <a:ext uri="{FF2B5EF4-FFF2-40B4-BE49-F238E27FC236}">
                <a16:creationId xmlns:a16="http://schemas.microsoft.com/office/drawing/2014/main" id="{5CF4D60F-3A33-3ABC-EA7B-42343EF17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3" name="Line 7">
            <a:extLst>
              <a:ext uri="{FF2B5EF4-FFF2-40B4-BE49-F238E27FC236}">
                <a16:creationId xmlns:a16="http://schemas.microsoft.com/office/drawing/2014/main" id="{177CA53F-0EF3-369C-7C28-773BF99551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4" name="Line 8">
            <a:extLst>
              <a:ext uri="{FF2B5EF4-FFF2-40B4-BE49-F238E27FC236}">
                <a16:creationId xmlns:a16="http://schemas.microsoft.com/office/drawing/2014/main" id="{9D522CDE-A9C5-3677-06ED-33B77E59EC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5" name="Line 9">
            <a:extLst>
              <a:ext uri="{FF2B5EF4-FFF2-40B4-BE49-F238E27FC236}">
                <a16:creationId xmlns:a16="http://schemas.microsoft.com/office/drawing/2014/main" id="{6A9C6DFA-12A2-71E9-E0F4-13435C6C4F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6" name="Text Box 10">
            <a:extLst>
              <a:ext uri="{FF2B5EF4-FFF2-40B4-BE49-F238E27FC236}">
                <a16:creationId xmlns:a16="http://schemas.microsoft.com/office/drawing/2014/main" id="{462A2D2C-3A23-5917-EB24-823CE71DB91E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86027" name="Freeform 11">
            <a:extLst>
              <a:ext uri="{FF2B5EF4-FFF2-40B4-BE49-F238E27FC236}">
                <a16:creationId xmlns:a16="http://schemas.microsoft.com/office/drawing/2014/main" id="{3E695C96-3791-1971-E56F-381563E297E9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8" name="Text Box 12">
            <a:extLst>
              <a:ext uri="{FF2B5EF4-FFF2-40B4-BE49-F238E27FC236}">
                <a16:creationId xmlns:a16="http://schemas.microsoft.com/office/drawing/2014/main" id="{468C8539-CD8B-7CCF-EA1E-87643BA24245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86029" name="Freeform 13">
            <a:extLst>
              <a:ext uri="{FF2B5EF4-FFF2-40B4-BE49-F238E27FC236}">
                <a16:creationId xmlns:a16="http://schemas.microsoft.com/office/drawing/2014/main" id="{D701FEFA-5E45-E0DB-784B-A8C97DBCF739}"/>
              </a:ext>
            </a:extLst>
          </p:cNvPr>
          <p:cNvSpPr>
            <a:spLocks/>
          </p:cNvSpPr>
          <p:nvPr/>
        </p:nvSpPr>
        <p:spPr bwMode="auto">
          <a:xfrm>
            <a:off x="3276600" y="30480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ED1B2-1232-3480-9C0D-63192AC4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88079" name="Picture 15">
            <a:extLst>
              <a:ext uri="{FF2B5EF4-FFF2-40B4-BE49-F238E27FC236}">
                <a16:creationId xmlns:a16="http://schemas.microsoft.com/office/drawing/2014/main" id="{BAEB853E-B4EC-BD11-51BB-05091C7C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Line 3">
            <a:extLst>
              <a:ext uri="{FF2B5EF4-FFF2-40B4-BE49-F238E27FC236}">
                <a16:creationId xmlns:a16="http://schemas.microsoft.com/office/drawing/2014/main" id="{40FE9906-A0E9-9166-C759-1DDFC5FD1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68" name="Line 4">
            <a:extLst>
              <a:ext uri="{FF2B5EF4-FFF2-40B4-BE49-F238E27FC236}">
                <a16:creationId xmlns:a16="http://schemas.microsoft.com/office/drawing/2014/main" id="{A6CD372C-0A1B-36DC-914A-C2F0316EB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69" name="Line 5">
            <a:extLst>
              <a:ext uri="{FF2B5EF4-FFF2-40B4-BE49-F238E27FC236}">
                <a16:creationId xmlns:a16="http://schemas.microsoft.com/office/drawing/2014/main" id="{B8BBF31E-970D-BFCE-9820-DB9D7EBBC9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0" name="Line 6">
            <a:extLst>
              <a:ext uri="{FF2B5EF4-FFF2-40B4-BE49-F238E27FC236}">
                <a16:creationId xmlns:a16="http://schemas.microsoft.com/office/drawing/2014/main" id="{33BCF57D-915E-6F71-01B2-9C79674A4D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1" name="Line 7">
            <a:extLst>
              <a:ext uri="{FF2B5EF4-FFF2-40B4-BE49-F238E27FC236}">
                <a16:creationId xmlns:a16="http://schemas.microsoft.com/office/drawing/2014/main" id="{76CDF28F-3631-3C2E-6D1F-3BD898879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2" name="Line 8">
            <a:extLst>
              <a:ext uri="{FF2B5EF4-FFF2-40B4-BE49-F238E27FC236}">
                <a16:creationId xmlns:a16="http://schemas.microsoft.com/office/drawing/2014/main" id="{9FC027F6-92CA-4CB9-4760-02827CA5C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3" name="Line 9">
            <a:extLst>
              <a:ext uri="{FF2B5EF4-FFF2-40B4-BE49-F238E27FC236}">
                <a16:creationId xmlns:a16="http://schemas.microsoft.com/office/drawing/2014/main" id="{1DD04669-D366-5079-F364-DE4317B2B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8C4FC8E4-FE8A-AD5A-9065-819C8D75C5BD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88075" name="Freeform 11">
            <a:extLst>
              <a:ext uri="{FF2B5EF4-FFF2-40B4-BE49-F238E27FC236}">
                <a16:creationId xmlns:a16="http://schemas.microsoft.com/office/drawing/2014/main" id="{4C981C0B-30FF-7E69-6380-901571B91119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6" name="Text Box 12">
            <a:extLst>
              <a:ext uri="{FF2B5EF4-FFF2-40B4-BE49-F238E27FC236}">
                <a16:creationId xmlns:a16="http://schemas.microsoft.com/office/drawing/2014/main" id="{CCD1BEAD-9EFE-007B-81D9-AA6D961BB851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88077" name="Freeform 13">
            <a:extLst>
              <a:ext uri="{FF2B5EF4-FFF2-40B4-BE49-F238E27FC236}">
                <a16:creationId xmlns:a16="http://schemas.microsoft.com/office/drawing/2014/main" id="{F9BEA36F-2004-F7F8-A257-B217CD78A13A}"/>
              </a:ext>
            </a:extLst>
          </p:cNvPr>
          <p:cNvSpPr>
            <a:spLocks/>
          </p:cNvSpPr>
          <p:nvPr/>
        </p:nvSpPr>
        <p:spPr bwMode="auto">
          <a:xfrm>
            <a:off x="3200400" y="31242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474ED-F82E-87AE-2D7D-392724AF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90127" name="Picture 15">
            <a:extLst>
              <a:ext uri="{FF2B5EF4-FFF2-40B4-BE49-F238E27FC236}">
                <a16:creationId xmlns:a16="http://schemas.microsoft.com/office/drawing/2014/main" id="{CD2322B3-F4DE-A4ED-F8B3-CB892295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Line 3">
            <a:extLst>
              <a:ext uri="{FF2B5EF4-FFF2-40B4-BE49-F238E27FC236}">
                <a16:creationId xmlns:a16="http://schemas.microsoft.com/office/drawing/2014/main" id="{75542417-C768-697F-BB84-A712C1F0DC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16" name="Line 4">
            <a:extLst>
              <a:ext uri="{FF2B5EF4-FFF2-40B4-BE49-F238E27FC236}">
                <a16:creationId xmlns:a16="http://schemas.microsoft.com/office/drawing/2014/main" id="{2577AF48-587B-4C88-302A-AF1B114A7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17" name="Line 5">
            <a:extLst>
              <a:ext uri="{FF2B5EF4-FFF2-40B4-BE49-F238E27FC236}">
                <a16:creationId xmlns:a16="http://schemas.microsoft.com/office/drawing/2014/main" id="{3EEDEA08-1DB1-EDA0-9243-2F168A4F03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18" name="Line 6">
            <a:extLst>
              <a:ext uri="{FF2B5EF4-FFF2-40B4-BE49-F238E27FC236}">
                <a16:creationId xmlns:a16="http://schemas.microsoft.com/office/drawing/2014/main" id="{62C4AEF3-53DB-D50F-5851-EAB30CB22E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19" name="Line 7">
            <a:extLst>
              <a:ext uri="{FF2B5EF4-FFF2-40B4-BE49-F238E27FC236}">
                <a16:creationId xmlns:a16="http://schemas.microsoft.com/office/drawing/2014/main" id="{B499F631-24EE-45B0-C75A-40DA1ADCA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20" name="Line 8">
            <a:extLst>
              <a:ext uri="{FF2B5EF4-FFF2-40B4-BE49-F238E27FC236}">
                <a16:creationId xmlns:a16="http://schemas.microsoft.com/office/drawing/2014/main" id="{D0FF8A0E-472D-6316-A2BF-73721ED223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21" name="Line 9">
            <a:extLst>
              <a:ext uri="{FF2B5EF4-FFF2-40B4-BE49-F238E27FC236}">
                <a16:creationId xmlns:a16="http://schemas.microsoft.com/office/drawing/2014/main" id="{4F0AA827-070C-0C67-CEA1-804DFB9D28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B5E73F0-84F4-F6F1-C6AE-2159AC019576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90123" name="Freeform 11">
            <a:extLst>
              <a:ext uri="{FF2B5EF4-FFF2-40B4-BE49-F238E27FC236}">
                <a16:creationId xmlns:a16="http://schemas.microsoft.com/office/drawing/2014/main" id="{ECDA2010-7F6A-B1FE-38C4-3FC08561842B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7640DA6C-3F3C-C1D4-E582-5D15EFF594B6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90125" name="Freeform 13">
            <a:extLst>
              <a:ext uri="{FF2B5EF4-FFF2-40B4-BE49-F238E27FC236}">
                <a16:creationId xmlns:a16="http://schemas.microsoft.com/office/drawing/2014/main" id="{3A6D23B5-B08E-E249-B04C-FADE52B4800E}"/>
              </a:ext>
            </a:extLst>
          </p:cNvPr>
          <p:cNvSpPr>
            <a:spLocks/>
          </p:cNvSpPr>
          <p:nvPr/>
        </p:nvSpPr>
        <p:spPr bwMode="auto">
          <a:xfrm>
            <a:off x="3124200" y="3276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98467-C470-E790-1607-2B56BDCC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92175" name="Picture 15">
            <a:extLst>
              <a:ext uri="{FF2B5EF4-FFF2-40B4-BE49-F238E27FC236}">
                <a16:creationId xmlns:a16="http://schemas.microsoft.com/office/drawing/2014/main" id="{BEA95CDF-DA46-E96E-C054-EAE7BA6A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Line 3">
            <a:extLst>
              <a:ext uri="{FF2B5EF4-FFF2-40B4-BE49-F238E27FC236}">
                <a16:creationId xmlns:a16="http://schemas.microsoft.com/office/drawing/2014/main" id="{8BE96E95-1AA3-8966-1C08-74AE22E09D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>
            <a:extLst>
              <a:ext uri="{FF2B5EF4-FFF2-40B4-BE49-F238E27FC236}">
                <a16:creationId xmlns:a16="http://schemas.microsoft.com/office/drawing/2014/main" id="{DB7B5D6C-2525-91CB-5A0F-A5CF08F830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5" name="Line 5">
            <a:extLst>
              <a:ext uri="{FF2B5EF4-FFF2-40B4-BE49-F238E27FC236}">
                <a16:creationId xmlns:a16="http://schemas.microsoft.com/office/drawing/2014/main" id="{AEAC16A8-F695-289A-F7CB-23FA187CC3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6" name="Line 6">
            <a:extLst>
              <a:ext uri="{FF2B5EF4-FFF2-40B4-BE49-F238E27FC236}">
                <a16:creationId xmlns:a16="http://schemas.microsoft.com/office/drawing/2014/main" id="{2F8E9F09-7B81-ACCC-A0D2-3661618B7C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7" name="Line 7">
            <a:extLst>
              <a:ext uri="{FF2B5EF4-FFF2-40B4-BE49-F238E27FC236}">
                <a16:creationId xmlns:a16="http://schemas.microsoft.com/office/drawing/2014/main" id="{13AE4EF8-328B-7702-E8C9-1D80861723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8" name="Line 8">
            <a:extLst>
              <a:ext uri="{FF2B5EF4-FFF2-40B4-BE49-F238E27FC236}">
                <a16:creationId xmlns:a16="http://schemas.microsoft.com/office/drawing/2014/main" id="{819C7E81-7152-EAE2-FDDB-256593579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9" name="Line 9">
            <a:extLst>
              <a:ext uri="{FF2B5EF4-FFF2-40B4-BE49-F238E27FC236}">
                <a16:creationId xmlns:a16="http://schemas.microsoft.com/office/drawing/2014/main" id="{41CB63C6-B8CA-8521-254F-6A14362305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0" name="Text Box 10">
            <a:extLst>
              <a:ext uri="{FF2B5EF4-FFF2-40B4-BE49-F238E27FC236}">
                <a16:creationId xmlns:a16="http://schemas.microsoft.com/office/drawing/2014/main" id="{7DDB1F25-3F76-39F1-EED2-E1540FB09D1F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92171" name="Freeform 11">
            <a:extLst>
              <a:ext uri="{FF2B5EF4-FFF2-40B4-BE49-F238E27FC236}">
                <a16:creationId xmlns:a16="http://schemas.microsoft.com/office/drawing/2014/main" id="{27BC5F01-5436-1259-D4A4-E451A5740957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2" name="Text Box 12">
            <a:extLst>
              <a:ext uri="{FF2B5EF4-FFF2-40B4-BE49-F238E27FC236}">
                <a16:creationId xmlns:a16="http://schemas.microsoft.com/office/drawing/2014/main" id="{CB468CAD-3586-722B-89C1-FA5EE6E8F621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92173" name="Freeform 13">
            <a:extLst>
              <a:ext uri="{FF2B5EF4-FFF2-40B4-BE49-F238E27FC236}">
                <a16:creationId xmlns:a16="http://schemas.microsoft.com/office/drawing/2014/main" id="{252914C2-CBE4-AA9B-5954-936D5585BA40}"/>
              </a:ext>
            </a:extLst>
          </p:cNvPr>
          <p:cNvSpPr>
            <a:spLocks/>
          </p:cNvSpPr>
          <p:nvPr/>
        </p:nvSpPr>
        <p:spPr bwMode="auto">
          <a:xfrm>
            <a:off x="3048000" y="34290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CF3D3-9D46-13A3-B01C-BC3DADDF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94223" name="Picture 15">
            <a:extLst>
              <a:ext uri="{FF2B5EF4-FFF2-40B4-BE49-F238E27FC236}">
                <a16:creationId xmlns:a16="http://schemas.microsoft.com/office/drawing/2014/main" id="{E7871523-C9CB-3E62-7BDD-A7961758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Line 3">
            <a:extLst>
              <a:ext uri="{FF2B5EF4-FFF2-40B4-BE49-F238E27FC236}">
                <a16:creationId xmlns:a16="http://schemas.microsoft.com/office/drawing/2014/main" id="{1E0E0DF1-BA48-C141-2BBE-F670D68E2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2" name="Line 4">
            <a:extLst>
              <a:ext uri="{FF2B5EF4-FFF2-40B4-BE49-F238E27FC236}">
                <a16:creationId xmlns:a16="http://schemas.microsoft.com/office/drawing/2014/main" id="{BEA318A5-664F-A3B5-E53B-A99E38CF34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3" name="Line 5">
            <a:extLst>
              <a:ext uri="{FF2B5EF4-FFF2-40B4-BE49-F238E27FC236}">
                <a16:creationId xmlns:a16="http://schemas.microsoft.com/office/drawing/2014/main" id="{11AAC084-A948-0028-C373-BF1ABBCBA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4" name="Line 6">
            <a:extLst>
              <a:ext uri="{FF2B5EF4-FFF2-40B4-BE49-F238E27FC236}">
                <a16:creationId xmlns:a16="http://schemas.microsoft.com/office/drawing/2014/main" id="{BA191F3D-7D91-47BE-AE69-45D05B0F7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5" name="Line 7">
            <a:extLst>
              <a:ext uri="{FF2B5EF4-FFF2-40B4-BE49-F238E27FC236}">
                <a16:creationId xmlns:a16="http://schemas.microsoft.com/office/drawing/2014/main" id="{F912BE49-899A-3632-3DB2-78A8D21631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6" name="Line 8">
            <a:extLst>
              <a:ext uri="{FF2B5EF4-FFF2-40B4-BE49-F238E27FC236}">
                <a16:creationId xmlns:a16="http://schemas.microsoft.com/office/drawing/2014/main" id="{13C16E67-204A-32FF-CC56-AB69A490F4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7" name="Line 9">
            <a:extLst>
              <a:ext uri="{FF2B5EF4-FFF2-40B4-BE49-F238E27FC236}">
                <a16:creationId xmlns:a16="http://schemas.microsoft.com/office/drawing/2014/main" id="{5FCCFD3D-B2FE-670C-B2BE-9B401F476F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8" name="Text Box 10">
            <a:extLst>
              <a:ext uri="{FF2B5EF4-FFF2-40B4-BE49-F238E27FC236}">
                <a16:creationId xmlns:a16="http://schemas.microsoft.com/office/drawing/2014/main" id="{BD6BBE1E-7471-337D-1F71-E74FB117CCB6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94219" name="Freeform 11">
            <a:extLst>
              <a:ext uri="{FF2B5EF4-FFF2-40B4-BE49-F238E27FC236}">
                <a16:creationId xmlns:a16="http://schemas.microsoft.com/office/drawing/2014/main" id="{21416D37-93B9-8FB8-333A-C4F966BD9A99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20" name="Text Box 12">
            <a:extLst>
              <a:ext uri="{FF2B5EF4-FFF2-40B4-BE49-F238E27FC236}">
                <a16:creationId xmlns:a16="http://schemas.microsoft.com/office/drawing/2014/main" id="{4B130A50-6A29-C817-3E65-C35A167B887C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94221" name="Freeform 13">
            <a:extLst>
              <a:ext uri="{FF2B5EF4-FFF2-40B4-BE49-F238E27FC236}">
                <a16:creationId xmlns:a16="http://schemas.microsoft.com/office/drawing/2014/main" id="{DEAD2798-2DDE-C062-5B3B-A8F4E9F3E693}"/>
              </a:ext>
            </a:extLst>
          </p:cNvPr>
          <p:cNvSpPr>
            <a:spLocks/>
          </p:cNvSpPr>
          <p:nvPr/>
        </p:nvSpPr>
        <p:spPr bwMode="auto">
          <a:xfrm>
            <a:off x="2971800" y="3581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98A9E-7294-4A43-27E4-6BF8D400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96271" name="Picture 15">
            <a:extLst>
              <a:ext uri="{FF2B5EF4-FFF2-40B4-BE49-F238E27FC236}">
                <a16:creationId xmlns:a16="http://schemas.microsoft.com/office/drawing/2014/main" id="{0DFA5945-2722-0A90-DC57-900BC443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Line 3">
            <a:extLst>
              <a:ext uri="{FF2B5EF4-FFF2-40B4-BE49-F238E27FC236}">
                <a16:creationId xmlns:a16="http://schemas.microsoft.com/office/drawing/2014/main" id="{5C89EC64-46BE-EB6D-D23B-0F7B2369C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0" name="Line 4">
            <a:extLst>
              <a:ext uri="{FF2B5EF4-FFF2-40B4-BE49-F238E27FC236}">
                <a16:creationId xmlns:a16="http://schemas.microsoft.com/office/drawing/2014/main" id="{4CAF6A41-EACC-2C5C-9106-DC31DCCB6B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1" name="Line 5">
            <a:extLst>
              <a:ext uri="{FF2B5EF4-FFF2-40B4-BE49-F238E27FC236}">
                <a16:creationId xmlns:a16="http://schemas.microsoft.com/office/drawing/2014/main" id="{FD43F014-4451-D829-7524-2C9BD6C128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2" name="Line 6">
            <a:extLst>
              <a:ext uri="{FF2B5EF4-FFF2-40B4-BE49-F238E27FC236}">
                <a16:creationId xmlns:a16="http://schemas.microsoft.com/office/drawing/2014/main" id="{33ACB49D-4118-1F67-1E69-1C9B35EC9C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3" name="Line 7">
            <a:extLst>
              <a:ext uri="{FF2B5EF4-FFF2-40B4-BE49-F238E27FC236}">
                <a16:creationId xmlns:a16="http://schemas.microsoft.com/office/drawing/2014/main" id="{447E7871-AF2F-3988-CEB1-154C7F89C6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4" name="Line 8">
            <a:extLst>
              <a:ext uri="{FF2B5EF4-FFF2-40B4-BE49-F238E27FC236}">
                <a16:creationId xmlns:a16="http://schemas.microsoft.com/office/drawing/2014/main" id="{AADAD93D-67FF-E2FA-66ED-D02C7206A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5" name="Line 9">
            <a:extLst>
              <a:ext uri="{FF2B5EF4-FFF2-40B4-BE49-F238E27FC236}">
                <a16:creationId xmlns:a16="http://schemas.microsoft.com/office/drawing/2014/main" id="{020C1C77-7105-29B1-D2D5-F4C2411DA9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6" name="Text Box 10">
            <a:extLst>
              <a:ext uri="{FF2B5EF4-FFF2-40B4-BE49-F238E27FC236}">
                <a16:creationId xmlns:a16="http://schemas.microsoft.com/office/drawing/2014/main" id="{61B6524B-4471-8504-D8EF-BD0FCADE4F32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96267" name="Freeform 11">
            <a:extLst>
              <a:ext uri="{FF2B5EF4-FFF2-40B4-BE49-F238E27FC236}">
                <a16:creationId xmlns:a16="http://schemas.microsoft.com/office/drawing/2014/main" id="{A51708C3-3A7F-CA42-749B-45A8E30F8B40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8" name="Text Box 12">
            <a:extLst>
              <a:ext uri="{FF2B5EF4-FFF2-40B4-BE49-F238E27FC236}">
                <a16:creationId xmlns:a16="http://schemas.microsoft.com/office/drawing/2014/main" id="{0BC52B42-6B27-21D5-1EF2-D866C8C90C95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96269" name="Freeform 13">
            <a:extLst>
              <a:ext uri="{FF2B5EF4-FFF2-40B4-BE49-F238E27FC236}">
                <a16:creationId xmlns:a16="http://schemas.microsoft.com/office/drawing/2014/main" id="{B9DB7DC8-412B-B428-045D-F7BEF0EA05B2}"/>
              </a:ext>
            </a:extLst>
          </p:cNvPr>
          <p:cNvSpPr>
            <a:spLocks/>
          </p:cNvSpPr>
          <p:nvPr/>
        </p:nvSpPr>
        <p:spPr bwMode="auto">
          <a:xfrm>
            <a:off x="2895600" y="37338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BAE9A-9014-50FD-60D7-9FBBA9A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98321" name="Picture 17">
            <a:extLst>
              <a:ext uri="{FF2B5EF4-FFF2-40B4-BE49-F238E27FC236}">
                <a16:creationId xmlns:a16="http://schemas.microsoft.com/office/drawing/2014/main" id="{D03F0B4C-B986-D2E6-9B46-AC0A02F7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Line 3">
            <a:extLst>
              <a:ext uri="{FF2B5EF4-FFF2-40B4-BE49-F238E27FC236}">
                <a16:creationId xmlns:a16="http://schemas.microsoft.com/office/drawing/2014/main" id="{E4F2C917-AEF3-B5C4-9826-81F35FB912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08" name="Line 4">
            <a:extLst>
              <a:ext uri="{FF2B5EF4-FFF2-40B4-BE49-F238E27FC236}">
                <a16:creationId xmlns:a16="http://schemas.microsoft.com/office/drawing/2014/main" id="{841D94F2-9ABF-42E5-8E7D-1440AFCA4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09" name="Line 5">
            <a:extLst>
              <a:ext uri="{FF2B5EF4-FFF2-40B4-BE49-F238E27FC236}">
                <a16:creationId xmlns:a16="http://schemas.microsoft.com/office/drawing/2014/main" id="{0F78689F-A0C1-48F1-06EB-C7CAC1C1C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E6FB2A71-D2C5-A14D-93AA-C7074B09A6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055E8554-FBF1-E393-CDE7-F773672201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9F1AD59C-F38B-4ED3-53EC-61786E944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13" name="Line 9">
            <a:extLst>
              <a:ext uri="{FF2B5EF4-FFF2-40B4-BE49-F238E27FC236}">
                <a16:creationId xmlns:a16="http://schemas.microsoft.com/office/drawing/2014/main" id="{9D8971C6-C254-9B55-0F42-2FB9BE2860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14" name="Text Box 10">
            <a:extLst>
              <a:ext uri="{FF2B5EF4-FFF2-40B4-BE49-F238E27FC236}">
                <a16:creationId xmlns:a16="http://schemas.microsoft.com/office/drawing/2014/main" id="{44236A83-5E45-1D98-99F4-AB9855F05AB2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98315" name="Freeform 11">
            <a:extLst>
              <a:ext uri="{FF2B5EF4-FFF2-40B4-BE49-F238E27FC236}">
                <a16:creationId xmlns:a16="http://schemas.microsoft.com/office/drawing/2014/main" id="{10DCBC0F-11E6-83AD-E1EC-E189299350D3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16" name="Text Box 12">
            <a:extLst>
              <a:ext uri="{FF2B5EF4-FFF2-40B4-BE49-F238E27FC236}">
                <a16:creationId xmlns:a16="http://schemas.microsoft.com/office/drawing/2014/main" id="{309BFBDE-6B3E-460F-DC17-EF5A53D1A01F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98317" name="Freeform 13">
            <a:extLst>
              <a:ext uri="{FF2B5EF4-FFF2-40B4-BE49-F238E27FC236}">
                <a16:creationId xmlns:a16="http://schemas.microsoft.com/office/drawing/2014/main" id="{51A2064E-51BD-8593-2CB4-55C0C82257D0}"/>
              </a:ext>
            </a:extLst>
          </p:cNvPr>
          <p:cNvSpPr>
            <a:spLocks/>
          </p:cNvSpPr>
          <p:nvPr/>
        </p:nvSpPr>
        <p:spPr bwMode="auto">
          <a:xfrm>
            <a:off x="2819400" y="3962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18" name="Line 14">
            <a:extLst>
              <a:ext uri="{FF2B5EF4-FFF2-40B4-BE49-F238E27FC236}">
                <a16:creationId xmlns:a16="http://schemas.microsoft.com/office/drawing/2014/main" id="{11847317-F7D8-0259-1EF0-5F88D8438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19" name="Text Box 15">
            <a:extLst>
              <a:ext uri="{FF2B5EF4-FFF2-40B4-BE49-F238E27FC236}">
                <a16:creationId xmlns:a16="http://schemas.microsoft.com/office/drawing/2014/main" id="{F572EFF2-EC4F-1665-9B65-3C63182D49F9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15D7B-35F8-EEDB-395A-71809A79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00369" name="Picture 17">
            <a:extLst>
              <a:ext uri="{FF2B5EF4-FFF2-40B4-BE49-F238E27FC236}">
                <a16:creationId xmlns:a16="http://schemas.microsoft.com/office/drawing/2014/main" id="{A3EA10CC-73B0-0A9A-0926-49D15C1D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5" name="Line 3">
            <a:extLst>
              <a:ext uri="{FF2B5EF4-FFF2-40B4-BE49-F238E27FC236}">
                <a16:creationId xmlns:a16="http://schemas.microsoft.com/office/drawing/2014/main" id="{4C968EC7-9BDC-67B6-5DF7-C86C1D9CA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56" name="Line 4">
            <a:extLst>
              <a:ext uri="{FF2B5EF4-FFF2-40B4-BE49-F238E27FC236}">
                <a16:creationId xmlns:a16="http://schemas.microsoft.com/office/drawing/2014/main" id="{B515ADCC-E052-817C-0F75-D1D046C12F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57" name="Line 5">
            <a:extLst>
              <a:ext uri="{FF2B5EF4-FFF2-40B4-BE49-F238E27FC236}">
                <a16:creationId xmlns:a16="http://schemas.microsoft.com/office/drawing/2014/main" id="{CD40B053-26A1-5087-DBC3-63E1FDEC3D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58" name="Line 6">
            <a:extLst>
              <a:ext uri="{FF2B5EF4-FFF2-40B4-BE49-F238E27FC236}">
                <a16:creationId xmlns:a16="http://schemas.microsoft.com/office/drawing/2014/main" id="{F1D8A485-6689-8D20-9BC2-8E73CBE2C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59" name="Line 7">
            <a:extLst>
              <a:ext uri="{FF2B5EF4-FFF2-40B4-BE49-F238E27FC236}">
                <a16:creationId xmlns:a16="http://schemas.microsoft.com/office/drawing/2014/main" id="{BCDF6B2B-AFA4-A01C-66EF-E6DECDBFCC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0" name="Line 8">
            <a:extLst>
              <a:ext uri="{FF2B5EF4-FFF2-40B4-BE49-F238E27FC236}">
                <a16:creationId xmlns:a16="http://schemas.microsoft.com/office/drawing/2014/main" id="{559F7590-D120-044F-D648-8DE5A5C14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1" name="Line 9">
            <a:extLst>
              <a:ext uri="{FF2B5EF4-FFF2-40B4-BE49-F238E27FC236}">
                <a16:creationId xmlns:a16="http://schemas.microsoft.com/office/drawing/2014/main" id="{500F5F84-76AE-5B25-57D3-904613530D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C1427260-7E56-CCED-A6C2-47DBBFD251FD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00363" name="Freeform 11">
            <a:extLst>
              <a:ext uri="{FF2B5EF4-FFF2-40B4-BE49-F238E27FC236}">
                <a16:creationId xmlns:a16="http://schemas.microsoft.com/office/drawing/2014/main" id="{540907BE-FEE4-2B6F-93F1-2E5548E53739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4" name="Text Box 12">
            <a:extLst>
              <a:ext uri="{FF2B5EF4-FFF2-40B4-BE49-F238E27FC236}">
                <a16:creationId xmlns:a16="http://schemas.microsoft.com/office/drawing/2014/main" id="{B7826FE4-98CC-5FBB-1633-BCE798882C12}"/>
              </a:ext>
            </a:extLst>
          </p:cNvPr>
          <p:cNvSpPr txBox="1">
            <a:spLocks noChangeArrowheads="1"/>
          </p:cNvSpPr>
          <p:nvPr/>
        </p:nvSpPr>
        <p:spPr bwMode="auto">
          <a:xfrm rot="-4229538">
            <a:off x="2841625" y="3327401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Backwash</a:t>
            </a:r>
          </a:p>
        </p:txBody>
      </p:sp>
      <p:sp>
        <p:nvSpPr>
          <p:cNvPr id="100365" name="Freeform 13">
            <a:extLst>
              <a:ext uri="{FF2B5EF4-FFF2-40B4-BE49-F238E27FC236}">
                <a16:creationId xmlns:a16="http://schemas.microsoft.com/office/drawing/2014/main" id="{C1AE1E70-A1FB-FA48-1AB0-87B3CB58791C}"/>
              </a:ext>
            </a:extLst>
          </p:cNvPr>
          <p:cNvSpPr>
            <a:spLocks/>
          </p:cNvSpPr>
          <p:nvPr/>
        </p:nvSpPr>
        <p:spPr bwMode="auto">
          <a:xfrm>
            <a:off x="2819400" y="3962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6" name="Line 14">
            <a:extLst>
              <a:ext uri="{FF2B5EF4-FFF2-40B4-BE49-F238E27FC236}">
                <a16:creationId xmlns:a16="http://schemas.microsoft.com/office/drawing/2014/main" id="{B046EA29-B024-2D81-25F5-66825D822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367" name="Text Box 15">
            <a:extLst>
              <a:ext uri="{FF2B5EF4-FFF2-40B4-BE49-F238E27FC236}">
                <a16:creationId xmlns:a16="http://schemas.microsoft.com/office/drawing/2014/main" id="{A63005D6-902D-2B8E-B508-96BE59A3C73B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B65A9-66E4-6A92-589B-45EAE654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id="{B1DD2EDF-1E37-E180-7BA8-DC602A81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Line 3">
            <a:extLst>
              <a:ext uri="{FF2B5EF4-FFF2-40B4-BE49-F238E27FC236}">
                <a16:creationId xmlns:a16="http://schemas.microsoft.com/office/drawing/2014/main" id="{7E091805-FF77-DCF5-F579-CB358F0C81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AD554876-6610-527E-1139-6F2E34D5D4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1D7BEB4B-44EE-C2D1-4173-8B2B49F02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6A463AE4-DD27-8444-B7BB-015F33FB43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6081BE3D-D7AE-52CA-312F-7703FE78D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C1F180CB-0D04-8FFF-8A46-D45CEE1A7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13DF5D71-6FA1-A4D1-D01E-AFA930CA06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5814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AF3AD-A718-6858-F386-9D45C372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04468" name="Picture 20">
            <a:extLst>
              <a:ext uri="{FF2B5EF4-FFF2-40B4-BE49-F238E27FC236}">
                <a16:creationId xmlns:a16="http://schemas.microsoft.com/office/drawing/2014/main" id="{E4CAE054-F631-BF85-5B01-A93D792E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Line 3">
            <a:extLst>
              <a:ext uri="{FF2B5EF4-FFF2-40B4-BE49-F238E27FC236}">
                <a16:creationId xmlns:a16="http://schemas.microsoft.com/office/drawing/2014/main" id="{1E2E0F79-D877-F4F4-0F79-8094C1145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2" name="Line 4">
            <a:extLst>
              <a:ext uri="{FF2B5EF4-FFF2-40B4-BE49-F238E27FC236}">
                <a16:creationId xmlns:a16="http://schemas.microsoft.com/office/drawing/2014/main" id="{C45F583C-0491-71DB-CE6E-6A42F8BBE9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3" name="Line 5">
            <a:extLst>
              <a:ext uri="{FF2B5EF4-FFF2-40B4-BE49-F238E27FC236}">
                <a16:creationId xmlns:a16="http://schemas.microsoft.com/office/drawing/2014/main" id="{80BE1B55-3D10-B38C-1C80-48BB2C691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4" name="Line 6">
            <a:extLst>
              <a:ext uri="{FF2B5EF4-FFF2-40B4-BE49-F238E27FC236}">
                <a16:creationId xmlns:a16="http://schemas.microsoft.com/office/drawing/2014/main" id="{2363FB16-3585-F0FD-6849-1EE9DA7991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5" name="Line 7">
            <a:extLst>
              <a:ext uri="{FF2B5EF4-FFF2-40B4-BE49-F238E27FC236}">
                <a16:creationId xmlns:a16="http://schemas.microsoft.com/office/drawing/2014/main" id="{05440061-77E6-2B35-2A02-D14A01AC09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6" name="Line 8">
            <a:extLst>
              <a:ext uri="{FF2B5EF4-FFF2-40B4-BE49-F238E27FC236}">
                <a16:creationId xmlns:a16="http://schemas.microsoft.com/office/drawing/2014/main" id="{3386F4C3-8DC4-6E70-D4D6-9968A0C1B2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7" name="Line 9">
            <a:extLst>
              <a:ext uri="{FF2B5EF4-FFF2-40B4-BE49-F238E27FC236}">
                <a16:creationId xmlns:a16="http://schemas.microsoft.com/office/drawing/2014/main" id="{4D5D173F-7866-C004-9CF5-B89B735C10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8" name="Text Box 10">
            <a:extLst>
              <a:ext uri="{FF2B5EF4-FFF2-40B4-BE49-F238E27FC236}">
                <a16:creationId xmlns:a16="http://schemas.microsoft.com/office/drawing/2014/main" id="{301AC901-A1C4-9FD5-4D38-553A8DE69E99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04459" name="Freeform 11">
            <a:extLst>
              <a:ext uri="{FF2B5EF4-FFF2-40B4-BE49-F238E27FC236}">
                <a16:creationId xmlns:a16="http://schemas.microsoft.com/office/drawing/2014/main" id="{C815F1FD-1BEC-7335-98B7-46145BF24E1B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61" name="Freeform 13">
            <a:extLst>
              <a:ext uri="{FF2B5EF4-FFF2-40B4-BE49-F238E27FC236}">
                <a16:creationId xmlns:a16="http://schemas.microsoft.com/office/drawing/2014/main" id="{504A68AF-796F-D882-E520-42E021907F56}"/>
              </a:ext>
            </a:extLst>
          </p:cNvPr>
          <p:cNvSpPr>
            <a:spLocks/>
          </p:cNvSpPr>
          <p:nvPr/>
        </p:nvSpPr>
        <p:spPr bwMode="auto">
          <a:xfrm>
            <a:off x="2819400" y="3962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64" name="Freeform 16">
            <a:extLst>
              <a:ext uri="{FF2B5EF4-FFF2-40B4-BE49-F238E27FC236}">
                <a16:creationId xmlns:a16="http://schemas.microsoft.com/office/drawing/2014/main" id="{CFF571E0-8623-54E0-5642-104B8A4C0179}"/>
              </a:ext>
            </a:extLst>
          </p:cNvPr>
          <p:cNvSpPr>
            <a:spLocks/>
          </p:cNvSpPr>
          <p:nvPr/>
        </p:nvSpPr>
        <p:spPr bwMode="auto">
          <a:xfrm>
            <a:off x="3124200" y="3746500"/>
            <a:ext cx="273050" cy="139700"/>
          </a:xfrm>
          <a:custGeom>
            <a:avLst/>
            <a:gdLst>
              <a:gd name="T0" fmla="*/ 0 w 172"/>
              <a:gd name="T1" fmla="*/ 88 h 88"/>
              <a:gd name="T2" fmla="*/ 172 w 172"/>
              <a:gd name="T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2" h="88">
                <a:moveTo>
                  <a:pt x="0" y="88"/>
                </a:moveTo>
                <a:lnTo>
                  <a:pt x="172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65" name="Text Box 17">
            <a:extLst>
              <a:ext uri="{FF2B5EF4-FFF2-40B4-BE49-F238E27FC236}">
                <a16:creationId xmlns:a16="http://schemas.microsoft.com/office/drawing/2014/main" id="{DC0E7D5F-FEDC-517C-1381-71CDA784AEE8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04466" name="Line 18">
            <a:extLst>
              <a:ext uri="{FF2B5EF4-FFF2-40B4-BE49-F238E27FC236}">
                <a16:creationId xmlns:a16="http://schemas.microsoft.com/office/drawing/2014/main" id="{37F7862A-D9A8-C6CD-B5C2-A28B6D51D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901E4-F331-5E63-9637-5AE883C8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10609" name="Picture 17">
            <a:extLst>
              <a:ext uri="{FF2B5EF4-FFF2-40B4-BE49-F238E27FC236}">
                <a16:creationId xmlns:a16="http://schemas.microsoft.com/office/drawing/2014/main" id="{3BB460D9-9BB8-B627-4FF5-0509166E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5" name="Line 3">
            <a:extLst>
              <a:ext uri="{FF2B5EF4-FFF2-40B4-BE49-F238E27FC236}">
                <a16:creationId xmlns:a16="http://schemas.microsoft.com/office/drawing/2014/main" id="{CA9F5849-7CB7-2CC8-0413-E39FFF1C7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596" name="Line 4">
            <a:extLst>
              <a:ext uri="{FF2B5EF4-FFF2-40B4-BE49-F238E27FC236}">
                <a16:creationId xmlns:a16="http://schemas.microsoft.com/office/drawing/2014/main" id="{E27DC0F0-E884-E038-1D2E-CD66CCC96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597" name="Line 5">
            <a:extLst>
              <a:ext uri="{FF2B5EF4-FFF2-40B4-BE49-F238E27FC236}">
                <a16:creationId xmlns:a16="http://schemas.microsoft.com/office/drawing/2014/main" id="{C3673A5F-FC9F-369B-7481-8FFB5F4217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598" name="Line 6">
            <a:extLst>
              <a:ext uri="{FF2B5EF4-FFF2-40B4-BE49-F238E27FC236}">
                <a16:creationId xmlns:a16="http://schemas.microsoft.com/office/drawing/2014/main" id="{76333EF0-D8DC-9CC7-606C-576F4F180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599" name="Line 7">
            <a:extLst>
              <a:ext uri="{FF2B5EF4-FFF2-40B4-BE49-F238E27FC236}">
                <a16:creationId xmlns:a16="http://schemas.microsoft.com/office/drawing/2014/main" id="{16B28D3B-46C0-4FD7-CAB3-ACC4B9401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600" name="Line 8">
            <a:extLst>
              <a:ext uri="{FF2B5EF4-FFF2-40B4-BE49-F238E27FC236}">
                <a16:creationId xmlns:a16="http://schemas.microsoft.com/office/drawing/2014/main" id="{6D0EDF93-156B-6796-C351-3C68F75F6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601" name="Line 9">
            <a:extLst>
              <a:ext uri="{FF2B5EF4-FFF2-40B4-BE49-F238E27FC236}">
                <a16:creationId xmlns:a16="http://schemas.microsoft.com/office/drawing/2014/main" id="{2D450996-34A6-13FE-7472-9AFAC2938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602" name="Text Box 10">
            <a:extLst>
              <a:ext uri="{FF2B5EF4-FFF2-40B4-BE49-F238E27FC236}">
                <a16:creationId xmlns:a16="http://schemas.microsoft.com/office/drawing/2014/main" id="{E5E78500-5F51-E5C4-66A5-33D8760A7610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10603" name="Freeform 11">
            <a:extLst>
              <a:ext uri="{FF2B5EF4-FFF2-40B4-BE49-F238E27FC236}">
                <a16:creationId xmlns:a16="http://schemas.microsoft.com/office/drawing/2014/main" id="{E3EE35D2-8B0D-8961-5515-A948524976C0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604" name="Freeform 12">
            <a:extLst>
              <a:ext uri="{FF2B5EF4-FFF2-40B4-BE49-F238E27FC236}">
                <a16:creationId xmlns:a16="http://schemas.microsoft.com/office/drawing/2014/main" id="{4A7F7742-F942-0024-7B8B-A8F7E5355BD5}"/>
              </a:ext>
            </a:extLst>
          </p:cNvPr>
          <p:cNvSpPr>
            <a:spLocks/>
          </p:cNvSpPr>
          <p:nvPr/>
        </p:nvSpPr>
        <p:spPr bwMode="auto">
          <a:xfrm>
            <a:off x="2819400" y="3962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605" name="Freeform 13">
            <a:extLst>
              <a:ext uri="{FF2B5EF4-FFF2-40B4-BE49-F238E27FC236}">
                <a16:creationId xmlns:a16="http://schemas.microsoft.com/office/drawing/2014/main" id="{CAC1E86E-BC8C-057F-D8A2-4BCD681448AF}"/>
              </a:ext>
            </a:extLst>
          </p:cNvPr>
          <p:cNvSpPr>
            <a:spLocks/>
          </p:cNvSpPr>
          <p:nvPr/>
        </p:nvSpPr>
        <p:spPr bwMode="auto">
          <a:xfrm>
            <a:off x="3124200" y="3581400"/>
            <a:ext cx="596900" cy="304800"/>
          </a:xfrm>
          <a:custGeom>
            <a:avLst/>
            <a:gdLst>
              <a:gd name="T0" fmla="*/ 0 w 376"/>
              <a:gd name="T1" fmla="*/ 192 h 192"/>
              <a:gd name="T2" fmla="*/ 376 w 376"/>
              <a:gd name="T3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6" h="192">
                <a:moveTo>
                  <a:pt x="0" y="192"/>
                </a:moveTo>
                <a:lnTo>
                  <a:pt x="3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606" name="Text Box 14">
            <a:extLst>
              <a:ext uri="{FF2B5EF4-FFF2-40B4-BE49-F238E27FC236}">
                <a16:creationId xmlns:a16="http://schemas.microsoft.com/office/drawing/2014/main" id="{3FEC5964-E6A8-4998-4855-83257301EB2F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10607" name="Line 15">
            <a:extLst>
              <a:ext uri="{FF2B5EF4-FFF2-40B4-BE49-F238E27FC236}">
                <a16:creationId xmlns:a16="http://schemas.microsoft.com/office/drawing/2014/main" id="{8547DAFD-DA38-07B8-C3CD-09DE1EA59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7E304-CD5F-FB87-C0F5-92AC6B5E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08561" name="Picture 17">
            <a:extLst>
              <a:ext uri="{FF2B5EF4-FFF2-40B4-BE49-F238E27FC236}">
                <a16:creationId xmlns:a16="http://schemas.microsoft.com/office/drawing/2014/main" id="{7E3883E8-4A7D-F9C3-3DD6-283190212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7" name="Line 3">
            <a:extLst>
              <a:ext uri="{FF2B5EF4-FFF2-40B4-BE49-F238E27FC236}">
                <a16:creationId xmlns:a16="http://schemas.microsoft.com/office/drawing/2014/main" id="{3D29AF98-269D-26BD-9653-EEA9BA28ED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48" name="Line 4">
            <a:extLst>
              <a:ext uri="{FF2B5EF4-FFF2-40B4-BE49-F238E27FC236}">
                <a16:creationId xmlns:a16="http://schemas.microsoft.com/office/drawing/2014/main" id="{9253E2B1-8681-D703-D058-969E251F0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49" name="Line 5">
            <a:extLst>
              <a:ext uri="{FF2B5EF4-FFF2-40B4-BE49-F238E27FC236}">
                <a16:creationId xmlns:a16="http://schemas.microsoft.com/office/drawing/2014/main" id="{2AD201FB-940B-2BE9-E340-A9EDE97A02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50" name="Line 6">
            <a:extLst>
              <a:ext uri="{FF2B5EF4-FFF2-40B4-BE49-F238E27FC236}">
                <a16:creationId xmlns:a16="http://schemas.microsoft.com/office/drawing/2014/main" id="{A6691555-4523-B076-F73E-68990BA24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51" name="Line 7">
            <a:extLst>
              <a:ext uri="{FF2B5EF4-FFF2-40B4-BE49-F238E27FC236}">
                <a16:creationId xmlns:a16="http://schemas.microsoft.com/office/drawing/2014/main" id="{2157F88B-AD08-A1AA-FB89-E8DC45D938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52" name="Line 8">
            <a:extLst>
              <a:ext uri="{FF2B5EF4-FFF2-40B4-BE49-F238E27FC236}">
                <a16:creationId xmlns:a16="http://schemas.microsoft.com/office/drawing/2014/main" id="{80F2C5DD-C91E-C24B-BFA0-18E84564E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53" name="Line 9">
            <a:extLst>
              <a:ext uri="{FF2B5EF4-FFF2-40B4-BE49-F238E27FC236}">
                <a16:creationId xmlns:a16="http://schemas.microsoft.com/office/drawing/2014/main" id="{9F67E430-11C4-82E1-9F29-6CB9E093BF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6948F118-9318-3136-1EFE-EC162F9E57D3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08555" name="Freeform 11">
            <a:extLst>
              <a:ext uri="{FF2B5EF4-FFF2-40B4-BE49-F238E27FC236}">
                <a16:creationId xmlns:a16="http://schemas.microsoft.com/office/drawing/2014/main" id="{287D83F8-F895-FDD0-0F96-469F9183FD95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56" name="Freeform 12">
            <a:extLst>
              <a:ext uri="{FF2B5EF4-FFF2-40B4-BE49-F238E27FC236}">
                <a16:creationId xmlns:a16="http://schemas.microsoft.com/office/drawing/2014/main" id="{FA26D097-4BE4-2986-F19F-4B4D17EE9F41}"/>
              </a:ext>
            </a:extLst>
          </p:cNvPr>
          <p:cNvSpPr>
            <a:spLocks/>
          </p:cNvSpPr>
          <p:nvPr/>
        </p:nvSpPr>
        <p:spPr bwMode="auto">
          <a:xfrm>
            <a:off x="2819400" y="3962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57" name="Line 13">
            <a:extLst>
              <a:ext uri="{FF2B5EF4-FFF2-40B4-BE49-F238E27FC236}">
                <a16:creationId xmlns:a16="http://schemas.microsoft.com/office/drawing/2014/main" id="{2EBF7B22-7AE8-1B3C-3163-87543A14BC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429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58" name="Text Box 14">
            <a:extLst>
              <a:ext uri="{FF2B5EF4-FFF2-40B4-BE49-F238E27FC236}">
                <a16:creationId xmlns:a16="http://schemas.microsoft.com/office/drawing/2014/main" id="{E6233A9C-501F-1409-9AEF-09CD8FA04A50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08559" name="Line 15">
            <a:extLst>
              <a:ext uri="{FF2B5EF4-FFF2-40B4-BE49-F238E27FC236}">
                <a16:creationId xmlns:a16="http://schemas.microsoft.com/office/drawing/2014/main" id="{3D4166D7-6590-AD19-8145-3EE63299B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A75D9-87F9-9026-F506-C312A6C9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06513" name="Picture 17">
            <a:extLst>
              <a:ext uri="{FF2B5EF4-FFF2-40B4-BE49-F238E27FC236}">
                <a16:creationId xmlns:a16="http://schemas.microsoft.com/office/drawing/2014/main" id="{0C674C5D-20E9-D0B2-3B68-055267BB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9" name="Line 3">
            <a:extLst>
              <a:ext uri="{FF2B5EF4-FFF2-40B4-BE49-F238E27FC236}">
                <a16:creationId xmlns:a16="http://schemas.microsoft.com/office/drawing/2014/main" id="{35F8E618-AC99-53FE-044E-3316D0B434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0" name="Line 4">
            <a:extLst>
              <a:ext uri="{FF2B5EF4-FFF2-40B4-BE49-F238E27FC236}">
                <a16:creationId xmlns:a16="http://schemas.microsoft.com/office/drawing/2014/main" id="{9D4C1A75-514A-AF30-C3C3-D9C47EFD5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1" name="Line 5">
            <a:extLst>
              <a:ext uri="{FF2B5EF4-FFF2-40B4-BE49-F238E27FC236}">
                <a16:creationId xmlns:a16="http://schemas.microsoft.com/office/drawing/2014/main" id="{BF2AE59A-34A3-E4C8-3007-00DF9CDAAD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387B1961-1A52-5B6C-7F04-DDF6F2EF04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3" name="Line 7">
            <a:extLst>
              <a:ext uri="{FF2B5EF4-FFF2-40B4-BE49-F238E27FC236}">
                <a16:creationId xmlns:a16="http://schemas.microsoft.com/office/drawing/2014/main" id="{39FEB669-A4B2-ECFB-E783-070E53BC7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4" name="Line 8">
            <a:extLst>
              <a:ext uri="{FF2B5EF4-FFF2-40B4-BE49-F238E27FC236}">
                <a16:creationId xmlns:a16="http://schemas.microsoft.com/office/drawing/2014/main" id="{4BD29013-44AA-6FBF-6C4E-DA98314170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5" name="Line 9">
            <a:extLst>
              <a:ext uri="{FF2B5EF4-FFF2-40B4-BE49-F238E27FC236}">
                <a16:creationId xmlns:a16="http://schemas.microsoft.com/office/drawing/2014/main" id="{4B7F2B52-8435-9261-B9FF-141ADC10F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6" name="Text Box 10">
            <a:extLst>
              <a:ext uri="{FF2B5EF4-FFF2-40B4-BE49-F238E27FC236}">
                <a16:creationId xmlns:a16="http://schemas.microsoft.com/office/drawing/2014/main" id="{83274D64-DB61-C79C-2590-1227A6900C49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06507" name="Freeform 11">
            <a:extLst>
              <a:ext uri="{FF2B5EF4-FFF2-40B4-BE49-F238E27FC236}">
                <a16:creationId xmlns:a16="http://schemas.microsoft.com/office/drawing/2014/main" id="{36980E4A-B449-65FA-7E0A-D4E133F2238A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8" name="Freeform 12">
            <a:extLst>
              <a:ext uri="{FF2B5EF4-FFF2-40B4-BE49-F238E27FC236}">
                <a16:creationId xmlns:a16="http://schemas.microsoft.com/office/drawing/2014/main" id="{A65A8AEB-726B-9F4C-951C-08B01DDC515D}"/>
              </a:ext>
            </a:extLst>
          </p:cNvPr>
          <p:cNvSpPr>
            <a:spLocks/>
          </p:cNvSpPr>
          <p:nvPr/>
        </p:nvSpPr>
        <p:spPr bwMode="auto">
          <a:xfrm>
            <a:off x="2819400" y="3962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9" name="Line 13">
            <a:extLst>
              <a:ext uri="{FF2B5EF4-FFF2-40B4-BE49-F238E27FC236}">
                <a16:creationId xmlns:a16="http://schemas.microsoft.com/office/drawing/2014/main" id="{1DEE79E2-B834-82B8-9E1C-D876856B2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10" name="Text Box 14">
            <a:extLst>
              <a:ext uri="{FF2B5EF4-FFF2-40B4-BE49-F238E27FC236}">
                <a16:creationId xmlns:a16="http://schemas.microsoft.com/office/drawing/2014/main" id="{6E37EDA5-143B-AA1F-F631-7B5BF372F90D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06511" name="Freeform 15">
            <a:extLst>
              <a:ext uri="{FF2B5EF4-FFF2-40B4-BE49-F238E27FC236}">
                <a16:creationId xmlns:a16="http://schemas.microsoft.com/office/drawing/2014/main" id="{FE8261C3-0860-77AC-F3FE-5A8061A3E1CE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EBD9D-CF2C-6D14-664D-3622667A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12657" name="Picture 17">
            <a:extLst>
              <a:ext uri="{FF2B5EF4-FFF2-40B4-BE49-F238E27FC236}">
                <a16:creationId xmlns:a16="http://schemas.microsoft.com/office/drawing/2014/main" id="{86D11376-9E0A-33B4-8428-16491361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3" name="Line 3">
            <a:extLst>
              <a:ext uri="{FF2B5EF4-FFF2-40B4-BE49-F238E27FC236}">
                <a16:creationId xmlns:a16="http://schemas.microsoft.com/office/drawing/2014/main" id="{DF348B97-C2DF-8D1C-9727-8E02B0EAF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44" name="Line 4">
            <a:extLst>
              <a:ext uri="{FF2B5EF4-FFF2-40B4-BE49-F238E27FC236}">
                <a16:creationId xmlns:a16="http://schemas.microsoft.com/office/drawing/2014/main" id="{3CAA79C8-BAED-D7FD-5571-18BE04943F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45" name="Line 5">
            <a:extLst>
              <a:ext uri="{FF2B5EF4-FFF2-40B4-BE49-F238E27FC236}">
                <a16:creationId xmlns:a16="http://schemas.microsoft.com/office/drawing/2014/main" id="{14A28790-610F-8230-3FF2-E316A15250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46" name="Line 6">
            <a:extLst>
              <a:ext uri="{FF2B5EF4-FFF2-40B4-BE49-F238E27FC236}">
                <a16:creationId xmlns:a16="http://schemas.microsoft.com/office/drawing/2014/main" id="{1C0A1C4F-AB61-823F-3F0C-39F42E7623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47" name="Line 7">
            <a:extLst>
              <a:ext uri="{FF2B5EF4-FFF2-40B4-BE49-F238E27FC236}">
                <a16:creationId xmlns:a16="http://schemas.microsoft.com/office/drawing/2014/main" id="{F90BF2BE-6D56-E989-F2CB-633B74DA7B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48" name="Line 8">
            <a:extLst>
              <a:ext uri="{FF2B5EF4-FFF2-40B4-BE49-F238E27FC236}">
                <a16:creationId xmlns:a16="http://schemas.microsoft.com/office/drawing/2014/main" id="{06A20C47-0C97-9807-1E71-42E85F1B0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49" name="Line 9">
            <a:extLst>
              <a:ext uri="{FF2B5EF4-FFF2-40B4-BE49-F238E27FC236}">
                <a16:creationId xmlns:a16="http://schemas.microsoft.com/office/drawing/2014/main" id="{39E91D15-8A4F-EAD8-2CFC-A5F798F038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50" name="Text Box 10">
            <a:extLst>
              <a:ext uri="{FF2B5EF4-FFF2-40B4-BE49-F238E27FC236}">
                <a16:creationId xmlns:a16="http://schemas.microsoft.com/office/drawing/2014/main" id="{09A699A9-B1DB-025C-934E-08EB8A59A9C5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12651" name="Freeform 11">
            <a:extLst>
              <a:ext uri="{FF2B5EF4-FFF2-40B4-BE49-F238E27FC236}">
                <a16:creationId xmlns:a16="http://schemas.microsoft.com/office/drawing/2014/main" id="{BE0EE5D7-365A-A65C-255F-4A30B2CD9899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52" name="Freeform 12">
            <a:extLst>
              <a:ext uri="{FF2B5EF4-FFF2-40B4-BE49-F238E27FC236}">
                <a16:creationId xmlns:a16="http://schemas.microsoft.com/office/drawing/2014/main" id="{ED2D0226-0D40-A805-7A50-2EFEB2743E94}"/>
              </a:ext>
            </a:extLst>
          </p:cNvPr>
          <p:cNvSpPr>
            <a:spLocks/>
          </p:cNvSpPr>
          <p:nvPr/>
        </p:nvSpPr>
        <p:spPr bwMode="auto">
          <a:xfrm>
            <a:off x="2895600" y="38862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53" name="Line 13">
            <a:extLst>
              <a:ext uri="{FF2B5EF4-FFF2-40B4-BE49-F238E27FC236}">
                <a16:creationId xmlns:a16="http://schemas.microsoft.com/office/drawing/2014/main" id="{2F94C701-8D3D-E3E8-5137-9549BA20A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54" name="Text Box 14">
            <a:extLst>
              <a:ext uri="{FF2B5EF4-FFF2-40B4-BE49-F238E27FC236}">
                <a16:creationId xmlns:a16="http://schemas.microsoft.com/office/drawing/2014/main" id="{CF52B76D-93BD-77DC-168A-14CBE24FD237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12655" name="Freeform 15">
            <a:extLst>
              <a:ext uri="{FF2B5EF4-FFF2-40B4-BE49-F238E27FC236}">
                <a16:creationId xmlns:a16="http://schemas.microsoft.com/office/drawing/2014/main" id="{D48CC6F8-FC84-6CF2-C80F-978EE5DF92CD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5ECB0-459E-3431-6CC8-203B586C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14705" name="Picture 17">
            <a:extLst>
              <a:ext uri="{FF2B5EF4-FFF2-40B4-BE49-F238E27FC236}">
                <a16:creationId xmlns:a16="http://schemas.microsoft.com/office/drawing/2014/main" id="{64553B79-7742-918F-E34F-B73E2BB5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Line 3">
            <a:extLst>
              <a:ext uri="{FF2B5EF4-FFF2-40B4-BE49-F238E27FC236}">
                <a16:creationId xmlns:a16="http://schemas.microsoft.com/office/drawing/2014/main" id="{E04D3FC5-4972-283F-CEAB-E3C64406F0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692" name="Line 4">
            <a:extLst>
              <a:ext uri="{FF2B5EF4-FFF2-40B4-BE49-F238E27FC236}">
                <a16:creationId xmlns:a16="http://schemas.microsoft.com/office/drawing/2014/main" id="{FE1C7149-FBB9-AE7E-CCA7-9F2C5C4B96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693" name="Line 5">
            <a:extLst>
              <a:ext uri="{FF2B5EF4-FFF2-40B4-BE49-F238E27FC236}">
                <a16:creationId xmlns:a16="http://schemas.microsoft.com/office/drawing/2014/main" id="{86263F2F-11B9-B0CD-B2EE-4F82541725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694" name="Line 6">
            <a:extLst>
              <a:ext uri="{FF2B5EF4-FFF2-40B4-BE49-F238E27FC236}">
                <a16:creationId xmlns:a16="http://schemas.microsoft.com/office/drawing/2014/main" id="{7170E131-1F1B-2716-1C27-F359BB821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695" name="Line 7">
            <a:extLst>
              <a:ext uri="{FF2B5EF4-FFF2-40B4-BE49-F238E27FC236}">
                <a16:creationId xmlns:a16="http://schemas.microsoft.com/office/drawing/2014/main" id="{5DEA5EE1-97A2-C01A-10F7-C0DE97E5A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696" name="Line 8">
            <a:extLst>
              <a:ext uri="{FF2B5EF4-FFF2-40B4-BE49-F238E27FC236}">
                <a16:creationId xmlns:a16="http://schemas.microsoft.com/office/drawing/2014/main" id="{1D223A18-F9AB-4FD0-E3CB-7B969281C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697" name="Line 9">
            <a:extLst>
              <a:ext uri="{FF2B5EF4-FFF2-40B4-BE49-F238E27FC236}">
                <a16:creationId xmlns:a16="http://schemas.microsoft.com/office/drawing/2014/main" id="{24FBDF94-C040-5EBE-2BD9-F9DB3AF2F5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D4941C67-6727-0138-F25B-D5F98B18EEC8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14699" name="Freeform 11">
            <a:extLst>
              <a:ext uri="{FF2B5EF4-FFF2-40B4-BE49-F238E27FC236}">
                <a16:creationId xmlns:a16="http://schemas.microsoft.com/office/drawing/2014/main" id="{0ED83DD5-C65E-C81F-A048-D1A501FAB19C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701" name="Line 13">
            <a:extLst>
              <a:ext uri="{FF2B5EF4-FFF2-40B4-BE49-F238E27FC236}">
                <a16:creationId xmlns:a16="http://schemas.microsoft.com/office/drawing/2014/main" id="{E44C0722-CC68-1618-C55F-32A3BCC8D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6E75FA5C-1645-A105-536C-9490D1708D47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14703" name="Freeform 15">
            <a:extLst>
              <a:ext uri="{FF2B5EF4-FFF2-40B4-BE49-F238E27FC236}">
                <a16:creationId xmlns:a16="http://schemas.microsoft.com/office/drawing/2014/main" id="{01D362CD-9160-9C94-31F7-D9397377EAEE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700" name="Freeform 12">
            <a:extLst>
              <a:ext uri="{FF2B5EF4-FFF2-40B4-BE49-F238E27FC236}">
                <a16:creationId xmlns:a16="http://schemas.microsoft.com/office/drawing/2014/main" id="{D0671DA9-D7A8-0EDC-5155-3BD430591544}"/>
              </a:ext>
            </a:extLst>
          </p:cNvPr>
          <p:cNvSpPr>
            <a:spLocks/>
          </p:cNvSpPr>
          <p:nvPr/>
        </p:nvSpPr>
        <p:spPr bwMode="auto">
          <a:xfrm>
            <a:off x="2895600" y="38862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DF0F7-1BEA-01AB-F87C-B4EECA0B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16753" name="Picture 17">
            <a:extLst>
              <a:ext uri="{FF2B5EF4-FFF2-40B4-BE49-F238E27FC236}">
                <a16:creationId xmlns:a16="http://schemas.microsoft.com/office/drawing/2014/main" id="{9F77D588-D42C-D3EF-E3FB-2EFC3B08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Line 3">
            <a:extLst>
              <a:ext uri="{FF2B5EF4-FFF2-40B4-BE49-F238E27FC236}">
                <a16:creationId xmlns:a16="http://schemas.microsoft.com/office/drawing/2014/main" id="{4DB2957C-9F6C-D839-16FB-80067A140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0" name="Line 4">
            <a:extLst>
              <a:ext uri="{FF2B5EF4-FFF2-40B4-BE49-F238E27FC236}">
                <a16:creationId xmlns:a16="http://schemas.microsoft.com/office/drawing/2014/main" id="{B98E353E-20E3-233C-3708-D93503B64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1" name="Line 5">
            <a:extLst>
              <a:ext uri="{FF2B5EF4-FFF2-40B4-BE49-F238E27FC236}">
                <a16:creationId xmlns:a16="http://schemas.microsoft.com/office/drawing/2014/main" id="{E586E29E-1093-4D82-EC66-6C600E535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2" name="Line 6">
            <a:extLst>
              <a:ext uri="{FF2B5EF4-FFF2-40B4-BE49-F238E27FC236}">
                <a16:creationId xmlns:a16="http://schemas.microsoft.com/office/drawing/2014/main" id="{0FE4D4F8-E878-6C70-8CE5-B3C932E99D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3" name="Line 7">
            <a:extLst>
              <a:ext uri="{FF2B5EF4-FFF2-40B4-BE49-F238E27FC236}">
                <a16:creationId xmlns:a16="http://schemas.microsoft.com/office/drawing/2014/main" id="{DC294539-0C69-7935-EECB-39C3C6697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4" name="Line 8">
            <a:extLst>
              <a:ext uri="{FF2B5EF4-FFF2-40B4-BE49-F238E27FC236}">
                <a16:creationId xmlns:a16="http://schemas.microsoft.com/office/drawing/2014/main" id="{22B190D7-DD9F-C7CD-06DE-041DBFCB5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5" name="Line 9">
            <a:extLst>
              <a:ext uri="{FF2B5EF4-FFF2-40B4-BE49-F238E27FC236}">
                <a16:creationId xmlns:a16="http://schemas.microsoft.com/office/drawing/2014/main" id="{054CEBF4-5A2B-C6B6-9577-54099EB37F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6" name="Text Box 10">
            <a:extLst>
              <a:ext uri="{FF2B5EF4-FFF2-40B4-BE49-F238E27FC236}">
                <a16:creationId xmlns:a16="http://schemas.microsoft.com/office/drawing/2014/main" id="{9C248797-A562-C484-C9E4-E2272857412C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16747" name="Freeform 11">
            <a:extLst>
              <a:ext uri="{FF2B5EF4-FFF2-40B4-BE49-F238E27FC236}">
                <a16:creationId xmlns:a16="http://schemas.microsoft.com/office/drawing/2014/main" id="{56F63D4C-DC02-6280-1813-B0D5482D0957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8" name="Line 12">
            <a:extLst>
              <a:ext uri="{FF2B5EF4-FFF2-40B4-BE49-F238E27FC236}">
                <a16:creationId xmlns:a16="http://schemas.microsoft.com/office/drawing/2014/main" id="{12D37745-62B0-6CB3-64A0-2D6E9B6EA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49" name="Text Box 13">
            <a:extLst>
              <a:ext uri="{FF2B5EF4-FFF2-40B4-BE49-F238E27FC236}">
                <a16:creationId xmlns:a16="http://schemas.microsoft.com/office/drawing/2014/main" id="{A9B1E5FF-2D30-5A26-9E3C-4BE49C464972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16750" name="Freeform 14">
            <a:extLst>
              <a:ext uri="{FF2B5EF4-FFF2-40B4-BE49-F238E27FC236}">
                <a16:creationId xmlns:a16="http://schemas.microsoft.com/office/drawing/2014/main" id="{9326EA3E-6FC2-204C-133A-115091BEFC38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751" name="Freeform 15">
            <a:extLst>
              <a:ext uri="{FF2B5EF4-FFF2-40B4-BE49-F238E27FC236}">
                <a16:creationId xmlns:a16="http://schemas.microsoft.com/office/drawing/2014/main" id="{A7CA2C96-F8DC-CD96-B493-54ED6964EB31}"/>
              </a:ext>
            </a:extLst>
          </p:cNvPr>
          <p:cNvSpPr>
            <a:spLocks/>
          </p:cNvSpPr>
          <p:nvPr/>
        </p:nvSpPr>
        <p:spPr bwMode="auto">
          <a:xfrm>
            <a:off x="3048000" y="38100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9CB25-4BEE-09EC-E295-640AD2E5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18801" name="Picture 17">
            <a:extLst>
              <a:ext uri="{FF2B5EF4-FFF2-40B4-BE49-F238E27FC236}">
                <a16:creationId xmlns:a16="http://schemas.microsoft.com/office/drawing/2014/main" id="{9A3B10EB-2045-4F6A-2C61-55733A5E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7" name="Line 3">
            <a:extLst>
              <a:ext uri="{FF2B5EF4-FFF2-40B4-BE49-F238E27FC236}">
                <a16:creationId xmlns:a16="http://schemas.microsoft.com/office/drawing/2014/main" id="{2276DACD-1B82-700A-AE97-639D108592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88" name="Line 4">
            <a:extLst>
              <a:ext uri="{FF2B5EF4-FFF2-40B4-BE49-F238E27FC236}">
                <a16:creationId xmlns:a16="http://schemas.microsoft.com/office/drawing/2014/main" id="{8FD0E37D-D505-D48F-34D3-5CE02F6AFC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89" name="Line 5">
            <a:extLst>
              <a:ext uri="{FF2B5EF4-FFF2-40B4-BE49-F238E27FC236}">
                <a16:creationId xmlns:a16="http://schemas.microsoft.com/office/drawing/2014/main" id="{A365B368-137C-2E46-A940-10555AF92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0" name="Line 6">
            <a:extLst>
              <a:ext uri="{FF2B5EF4-FFF2-40B4-BE49-F238E27FC236}">
                <a16:creationId xmlns:a16="http://schemas.microsoft.com/office/drawing/2014/main" id="{AAC531B7-E485-C7DB-3BC4-B0CB2F68DC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1" name="Line 7">
            <a:extLst>
              <a:ext uri="{FF2B5EF4-FFF2-40B4-BE49-F238E27FC236}">
                <a16:creationId xmlns:a16="http://schemas.microsoft.com/office/drawing/2014/main" id="{CB1B9A66-3B56-3326-6AC7-21E77E400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2" name="Line 8">
            <a:extLst>
              <a:ext uri="{FF2B5EF4-FFF2-40B4-BE49-F238E27FC236}">
                <a16:creationId xmlns:a16="http://schemas.microsoft.com/office/drawing/2014/main" id="{8EB26225-7A06-3F81-E790-31E9E7503D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3" name="Line 9">
            <a:extLst>
              <a:ext uri="{FF2B5EF4-FFF2-40B4-BE49-F238E27FC236}">
                <a16:creationId xmlns:a16="http://schemas.microsoft.com/office/drawing/2014/main" id="{2B4FCB14-D586-D3CA-FC31-7DB3200B1B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00AA0153-E503-C3E7-F814-B41FFA2BC9D6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18795" name="Freeform 11">
            <a:extLst>
              <a:ext uri="{FF2B5EF4-FFF2-40B4-BE49-F238E27FC236}">
                <a16:creationId xmlns:a16="http://schemas.microsoft.com/office/drawing/2014/main" id="{49374529-A372-0CA2-B101-7CA6A3BDA119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6" name="Line 12">
            <a:extLst>
              <a:ext uri="{FF2B5EF4-FFF2-40B4-BE49-F238E27FC236}">
                <a16:creationId xmlns:a16="http://schemas.microsoft.com/office/drawing/2014/main" id="{F77521FA-7CBC-A7A8-64B4-C74AF327E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7" name="Text Box 13">
            <a:extLst>
              <a:ext uri="{FF2B5EF4-FFF2-40B4-BE49-F238E27FC236}">
                <a16:creationId xmlns:a16="http://schemas.microsoft.com/office/drawing/2014/main" id="{FAE67FA4-1729-581C-0C11-7506071CCE5A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18798" name="Freeform 14">
            <a:extLst>
              <a:ext uri="{FF2B5EF4-FFF2-40B4-BE49-F238E27FC236}">
                <a16:creationId xmlns:a16="http://schemas.microsoft.com/office/drawing/2014/main" id="{BAE82AC5-2FBF-3C26-DF19-8FD138A1B4A5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799" name="Freeform 15">
            <a:extLst>
              <a:ext uri="{FF2B5EF4-FFF2-40B4-BE49-F238E27FC236}">
                <a16:creationId xmlns:a16="http://schemas.microsoft.com/office/drawing/2014/main" id="{373D9368-0474-90E3-D07B-0D1B59E36130}"/>
              </a:ext>
            </a:extLst>
          </p:cNvPr>
          <p:cNvSpPr>
            <a:spLocks/>
          </p:cNvSpPr>
          <p:nvPr/>
        </p:nvSpPr>
        <p:spPr bwMode="auto">
          <a:xfrm>
            <a:off x="3200400" y="37338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09B82-5A9B-AB53-9E92-23513ED8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20849" name="Picture 17">
            <a:extLst>
              <a:ext uri="{FF2B5EF4-FFF2-40B4-BE49-F238E27FC236}">
                <a16:creationId xmlns:a16="http://schemas.microsoft.com/office/drawing/2014/main" id="{7718B3E4-0AA6-C9F1-D55D-48AA3807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Line 3">
            <a:extLst>
              <a:ext uri="{FF2B5EF4-FFF2-40B4-BE49-F238E27FC236}">
                <a16:creationId xmlns:a16="http://schemas.microsoft.com/office/drawing/2014/main" id="{5D024ED3-0BB2-C570-4819-CBC3F0A630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36" name="Line 4">
            <a:extLst>
              <a:ext uri="{FF2B5EF4-FFF2-40B4-BE49-F238E27FC236}">
                <a16:creationId xmlns:a16="http://schemas.microsoft.com/office/drawing/2014/main" id="{C02B6B2B-D567-A339-3E3E-ADC9A2C54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37" name="Line 5">
            <a:extLst>
              <a:ext uri="{FF2B5EF4-FFF2-40B4-BE49-F238E27FC236}">
                <a16:creationId xmlns:a16="http://schemas.microsoft.com/office/drawing/2014/main" id="{CE9E6B34-15E5-48C3-1543-68804965F8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38" name="Line 6">
            <a:extLst>
              <a:ext uri="{FF2B5EF4-FFF2-40B4-BE49-F238E27FC236}">
                <a16:creationId xmlns:a16="http://schemas.microsoft.com/office/drawing/2014/main" id="{5F147503-5A19-41E8-C3BE-E9ADA8F698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39" name="Line 7">
            <a:extLst>
              <a:ext uri="{FF2B5EF4-FFF2-40B4-BE49-F238E27FC236}">
                <a16:creationId xmlns:a16="http://schemas.microsoft.com/office/drawing/2014/main" id="{74940772-7D21-6BAA-2395-5A6F971879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40" name="Line 8">
            <a:extLst>
              <a:ext uri="{FF2B5EF4-FFF2-40B4-BE49-F238E27FC236}">
                <a16:creationId xmlns:a16="http://schemas.microsoft.com/office/drawing/2014/main" id="{5B98A101-5E31-D54C-1DA3-12E512BE79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41" name="Line 9">
            <a:extLst>
              <a:ext uri="{FF2B5EF4-FFF2-40B4-BE49-F238E27FC236}">
                <a16:creationId xmlns:a16="http://schemas.microsoft.com/office/drawing/2014/main" id="{28ADB7BC-4641-DFAB-6CA4-B1409954CA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77FCD77E-1C39-C838-095A-456FBD0C8059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20843" name="Freeform 11">
            <a:extLst>
              <a:ext uri="{FF2B5EF4-FFF2-40B4-BE49-F238E27FC236}">
                <a16:creationId xmlns:a16="http://schemas.microsoft.com/office/drawing/2014/main" id="{BA0CB055-D032-8B0C-B134-29509A7014B1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44" name="Line 12">
            <a:extLst>
              <a:ext uri="{FF2B5EF4-FFF2-40B4-BE49-F238E27FC236}">
                <a16:creationId xmlns:a16="http://schemas.microsoft.com/office/drawing/2014/main" id="{2EC0A0C2-5A4D-EAAC-1074-40287A0B9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45" name="Text Box 13">
            <a:extLst>
              <a:ext uri="{FF2B5EF4-FFF2-40B4-BE49-F238E27FC236}">
                <a16:creationId xmlns:a16="http://schemas.microsoft.com/office/drawing/2014/main" id="{38F2847E-ED4D-0B40-A444-77F705372554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20846" name="Freeform 14">
            <a:extLst>
              <a:ext uri="{FF2B5EF4-FFF2-40B4-BE49-F238E27FC236}">
                <a16:creationId xmlns:a16="http://schemas.microsoft.com/office/drawing/2014/main" id="{868EA578-8D1E-F85B-EE00-CBCB38C60F17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47" name="Freeform 15">
            <a:extLst>
              <a:ext uri="{FF2B5EF4-FFF2-40B4-BE49-F238E27FC236}">
                <a16:creationId xmlns:a16="http://schemas.microsoft.com/office/drawing/2014/main" id="{CFDBC8A4-BE78-B2BB-38AC-FCF924156E29}"/>
              </a:ext>
            </a:extLst>
          </p:cNvPr>
          <p:cNvSpPr>
            <a:spLocks/>
          </p:cNvSpPr>
          <p:nvPr/>
        </p:nvSpPr>
        <p:spPr bwMode="auto">
          <a:xfrm>
            <a:off x="3352800" y="3657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3C3F-5894-3B90-5F8C-9D17C1CB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22897" name="Picture 17">
            <a:extLst>
              <a:ext uri="{FF2B5EF4-FFF2-40B4-BE49-F238E27FC236}">
                <a16:creationId xmlns:a16="http://schemas.microsoft.com/office/drawing/2014/main" id="{752255DE-DF97-2AE9-7698-DB4BA8D50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Line 3">
            <a:extLst>
              <a:ext uri="{FF2B5EF4-FFF2-40B4-BE49-F238E27FC236}">
                <a16:creationId xmlns:a16="http://schemas.microsoft.com/office/drawing/2014/main" id="{E3F1C986-A169-361D-C8F9-C4D6F9B699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84" name="Line 4">
            <a:extLst>
              <a:ext uri="{FF2B5EF4-FFF2-40B4-BE49-F238E27FC236}">
                <a16:creationId xmlns:a16="http://schemas.microsoft.com/office/drawing/2014/main" id="{7092CA25-30D9-DFA9-135D-755C94E146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85" name="Line 5">
            <a:extLst>
              <a:ext uri="{FF2B5EF4-FFF2-40B4-BE49-F238E27FC236}">
                <a16:creationId xmlns:a16="http://schemas.microsoft.com/office/drawing/2014/main" id="{654FE43E-45B5-B9F4-C57C-653910E482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86" name="Line 6">
            <a:extLst>
              <a:ext uri="{FF2B5EF4-FFF2-40B4-BE49-F238E27FC236}">
                <a16:creationId xmlns:a16="http://schemas.microsoft.com/office/drawing/2014/main" id="{4BAD6307-1409-1CB9-39AD-13B67DBC5E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87" name="Line 7">
            <a:extLst>
              <a:ext uri="{FF2B5EF4-FFF2-40B4-BE49-F238E27FC236}">
                <a16:creationId xmlns:a16="http://schemas.microsoft.com/office/drawing/2014/main" id="{9CB12A23-CD6A-A970-CB68-251AE65E87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88" name="Line 8">
            <a:extLst>
              <a:ext uri="{FF2B5EF4-FFF2-40B4-BE49-F238E27FC236}">
                <a16:creationId xmlns:a16="http://schemas.microsoft.com/office/drawing/2014/main" id="{11C403E4-DCB9-B358-772C-9F557AAFAB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89" name="Line 9">
            <a:extLst>
              <a:ext uri="{FF2B5EF4-FFF2-40B4-BE49-F238E27FC236}">
                <a16:creationId xmlns:a16="http://schemas.microsoft.com/office/drawing/2014/main" id="{723BAA76-FD97-4489-E81C-BC46C9902A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EAD4FE48-9246-E455-7EB1-00C55496EFC8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22891" name="Freeform 11">
            <a:extLst>
              <a:ext uri="{FF2B5EF4-FFF2-40B4-BE49-F238E27FC236}">
                <a16:creationId xmlns:a16="http://schemas.microsoft.com/office/drawing/2014/main" id="{B30AFC16-8F00-AA9B-418D-0055F7003B7B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92" name="Line 12">
            <a:extLst>
              <a:ext uri="{FF2B5EF4-FFF2-40B4-BE49-F238E27FC236}">
                <a16:creationId xmlns:a16="http://schemas.microsoft.com/office/drawing/2014/main" id="{023B4568-D745-166C-8CC2-D12D1ADE3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93" name="Text Box 13">
            <a:extLst>
              <a:ext uri="{FF2B5EF4-FFF2-40B4-BE49-F238E27FC236}">
                <a16:creationId xmlns:a16="http://schemas.microsoft.com/office/drawing/2014/main" id="{D1A1DEBE-3983-1F36-9C65-CCB3B2BBB9C6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22894" name="Freeform 14">
            <a:extLst>
              <a:ext uri="{FF2B5EF4-FFF2-40B4-BE49-F238E27FC236}">
                <a16:creationId xmlns:a16="http://schemas.microsoft.com/office/drawing/2014/main" id="{C2BF7F0B-7B61-199B-42B1-261C3D1C0EF3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895" name="Freeform 15">
            <a:extLst>
              <a:ext uri="{FF2B5EF4-FFF2-40B4-BE49-F238E27FC236}">
                <a16:creationId xmlns:a16="http://schemas.microsoft.com/office/drawing/2014/main" id="{7A1A213A-1286-C4A0-5E9D-481A53C8C2F9}"/>
              </a:ext>
            </a:extLst>
          </p:cNvPr>
          <p:cNvSpPr>
            <a:spLocks/>
          </p:cNvSpPr>
          <p:nvPr/>
        </p:nvSpPr>
        <p:spPr bwMode="auto">
          <a:xfrm>
            <a:off x="3505200" y="3581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03550-DA0A-D1D6-E45E-B9A3425E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4349" name="Picture 13">
            <a:extLst>
              <a:ext uri="{FF2B5EF4-FFF2-40B4-BE49-F238E27FC236}">
                <a16:creationId xmlns:a16="http://schemas.microsoft.com/office/drawing/2014/main" id="{8746B26B-D5E2-138A-6E33-7FE8A4B34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Line 3">
            <a:extLst>
              <a:ext uri="{FF2B5EF4-FFF2-40B4-BE49-F238E27FC236}">
                <a16:creationId xmlns:a16="http://schemas.microsoft.com/office/drawing/2014/main" id="{C92B328D-4C6A-647C-2083-825523B1E5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A8CDAAAB-CA6A-CB5E-D782-A796239334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3A85F598-1B93-C927-7FEA-653BEE3CD4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4B1CA26C-707B-4DA9-32A0-F94FD4E52E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712772F1-462F-B526-D81A-FE4F9A5DC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86053527-267D-F4A2-F01F-4D1471924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9F6382C2-BFE0-FCEF-9050-7F2565B450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352800"/>
            <a:ext cx="1066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C61F0-1F94-D436-78FD-23AA299B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24945" name="Picture 17">
            <a:extLst>
              <a:ext uri="{FF2B5EF4-FFF2-40B4-BE49-F238E27FC236}">
                <a16:creationId xmlns:a16="http://schemas.microsoft.com/office/drawing/2014/main" id="{84B4636B-7E6E-AEB2-E982-F3CFFC1F5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Line 3">
            <a:extLst>
              <a:ext uri="{FF2B5EF4-FFF2-40B4-BE49-F238E27FC236}">
                <a16:creationId xmlns:a16="http://schemas.microsoft.com/office/drawing/2014/main" id="{6E7C9608-27AA-49B1-1CDA-F103572C3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32" name="Line 4">
            <a:extLst>
              <a:ext uri="{FF2B5EF4-FFF2-40B4-BE49-F238E27FC236}">
                <a16:creationId xmlns:a16="http://schemas.microsoft.com/office/drawing/2014/main" id="{55D9E762-B228-DC49-1EF3-E2DC23EFE8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33" name="Line 5">
            <a:extLst>
              <a:ext uri="{FF2B5EF4-FFF2-40B4-BE49-F238E27FC236}">
                <a16:creationId xmlns:a16="http://schemas.microsoft.com/office/drawing/2014/main" id="{F1ED5E62-D691-DE2B-8EFE-A9C736407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34" name="Line 6">
            <a:extLst>
              <a:ext uri="{FF2B5EF4-FFF2-40B4-BE49-F238E27FC236}">
                <a16:creationId xmlns:a16="http://schemas.microsoft.com/office/drawing/2014/main" id="{373CFCA2-4409-194C-596F-05647C9721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35" name="Line 7">
            <a:extLst>
              <a:ext uri="{FF2B5EF4-FFF2-40B4-BE49-F238E27FC236}">
                <a16:creationId xmlns:a16="http://schemas.microsoft.com/office/drawing/2014/main" id="{864D47C8-17ED-D820-8C7D-74924004A4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36" name="Line 8">
            <a:extLst>
              <a:ext uri="{FF2B5EF4-FFF2-40B4-BE49-F238E27FC236}">
                <a16:creationId xmlns:a16="http://schemas.microsoft.com/office/drawing/2014/main" id="{19D50280-4ECC-C77B-8ED3-47BC17DAD5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37" name="Line 9">
            <a:extLst>
              <a:ext uri="{FF2B5EF4-FFF2-40B4-BE49-F238E27FC236}">
                <a16:creationId xmlns:a16="http://schemas.microsoft.com/office/drawing/2014/main" id="{D091FB8F-8163-DFEF-2344-C9EF8C3C4D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38" name="Text Box 10">
            <a:extLst>
              <a:ext uri="{FF2B5EF4-FFF2-40B4-BE49-F238E27FC236}">
                <a16:creationId xmlns:a16="http://schemas.microsoft.com/office/drawing/2014/main" id="{0F6276D6-CCAE-7054-2BD1-F2997B921122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24939" name="Freeform 11">
            <a:extLst>
              <a:ext uri="{FF2B5EF4-FFF2-40B4-BE49-F238E27FC236}">
                <a16:creationId xmlns:a16="http://schemas.microsoft.com/office/drawing/2014/main" id="{D4462400-4A2A-E4E6-DA9C-2A8FE76E0889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40" name="Line 12">
            <a:extLst>
              <a:ext uri="{FF2B5EF4-FFF2-40B4-BE49-F238E27FC236}">
                <a16:creationId xmlns:a16="http://schemas.microsoft.com/office/drawing/2014/main" id="{0580ECBB-4561-32C7-292F-91BB99DD2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41" name="Text Box 13">
            <a:extLst>
              <a:ext uri="{FF2B5EF4-FFF2-40B4-BE49-F238E27FC236}">
                <a16:creationId xmlns:a16="http://schemas.microsoft.com/office/drawing/2014/main" id="{49ABB0E7-F3CF-D19D-B842-3B092BCE65A5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24942" name="Freeform 14">
            <a:extLst>
              <a:ext uri="{FF2B5EF4-FFF2-40B4-BE49-F238E27FC236}">
                <a16:creationId xmlns:a16="http://schemas.microsoft.com/office/drawing/2014/main" id="{C5606F2C-82E3-7A8A-B53D-61F79AC0928B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943" name="Freeform 15">
            <a:extLst>
              <a:ext uri="{FF2B5EF4-FFF2-40B4-BE49-F238E27FC236}">
                <a16:creationId xmlns:a16="http://schemas.microsoft.com/office/drawing/2014/main" id="{16749A1D-B90F-4108-0D41-627B2B847175}"/>
              </a:ext>
            </a:extLst>
          </p:cNvPr>
          <p:cNvSpPr>
            <a:spLocks/>
          </p:cNvSpPr>
          <p:nvPr/>
        </p:nvSpPr>
        <p:spPr bwMode="auto">
          <a:xfrm>
            <a:off x="3657600" y="35052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7481B-A330-05EB-30AC-6F199DF4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26993" name="Picture 17">
            <a:extLst>
              <a:ext uri="{FF2B5EF4-FFF2-40B4-BE49-F238E27FC236}">
                <a16:creationId xmlns:a16="http://schemas.microsoft.com/office/drawing/2014/main" id="{6143417E-C89F-E4B3-FDF1-E16C477B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9" name="Line 3">
            <a:extLst>
              <a:ext uri="{FF2B5EF4-FFF2-40B4-BE49-F238E27FC236}">
                <a16:creationId xmlns:a16="http://schemas.microsoft.com/office/drawing/2014/main" id="{D021E2C6-CB07-CB66-551C-BC3FC7606E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0" name="Line 4">
            <a:extLst>
              <a:ext uri="{FF2B5EF4-FFF2-40B4-BE49-F238E27FC236}">
                <a16:creationId xmlns:a16="http://schemas.microsoft.com/office/drawing/2014/main" id="{609AC629-28F0-790E-7A74-BF5DA498AB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1" name="Line 5">
            <a:extLst>
              <a:ext uri="{FF2B5EF4-FFF2-40B4-BE49-F238E27FC236}">
                <a16:creationId xmlns:a16="http://schemas.microsoft.com/office/drawing/2014/main" id="{72A44948-B45E-EADE-7C9D-E57925E2F5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2" name="Line 6">
            <a:extLst>
              <a:ext uri="{FF2B5EF4-FFF2-40B4-BE49-F238E27FC236}">
                <a16:creationId xmlns:a16="http://schemas.microsoft.com/office/drawing/2014/main" id="{C59BFBD0-3A33-A987-312D-F1FA77091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3" name="Line 7">
            <a:extLst>
              <a:ext uri="{FF2B5EF4-FFF2-40B4-BE49-F238E27FC236}">
                <a16:creationId xmlns:a16="http://schemas.microsoft.com/office/drawing/2014/main" id="{8D779B4D-8E7C-1D68-C624-737D4D8640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4" name="Line 8">
            <a:extLst>
              <a:ext uri="{FF2B5EF4-FFF2-40B4-BE49-F238E27FC236}">
                <a16:creationId xmlns:a16="http://schemas.microsoft.com/office/drawing/2014/main" id="{CF7671C2-64D2-36EE-1064-229F7A77A1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5" name="Line 9">
            <a:extLst>
              <a:ext uri="{FF2B5EF4-FFF2-40B4-BE49-F238E27FC236}">
                <a16:creationId xmlns:a16="http://schemas.microsoft.com/office/drawing/2014/main" id="{9C5069EC-E952-A2AC-2F3A-2B2D6E1322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6" name="Text Box 10">
            <a:extLst>
              <a:ext uri="{FF2B5EF4-FFF2-40B4-BE49-F238E27FC236}">
                <a16:creationId xmlns:a16="http://schemas.microsoft.com/office/drawing/2014/main" id="{889AB804-3685-D4AB-1FFA-E3444649E6FA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26987" name="Freeform 11">
            <a:extLst>
              <a:ext uri="{FF2B5EF4-FFF2-40B4-BE49-F238E27FC236}">
                <a16:creationId xmlns:a16="http://schemas.microsoft.com/office/drawing/2014/main" id="{48C595C5-546A-4C93-5B16-56AA38805BDD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8" name="Line 12">
            <a:extLst>
              <a:ext uri="{FF2B5EF4-FFF2-40B4-BE49-F238E27FC236}">
                <a16:creationId xmlns:a16="http://schemas.microsoft.com/office/drawing/2014/main" id="{E3E1833D-BEFB-A4C5-F843-B97673F5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89" name="Text Box 13">
            <a:extLst>
              <a:ext uri="{FF2B5EF4-FFF2-40B4-BE49-F238E27FC236}">
                <a16:creationId xmlns:a16="http://schemas.microsoft.com/office/drawing/2014/main" id="{2C0EC5E6-3366-7422-A465-AE4E64EDAA93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26990" name="Freeform 14">
            <a:extLst>
              <a:ext uri="{FF2B5EF4-FFF2-40B4-BE49-F238E27FC236}">
                <a16:creationId xmlns:a16="http://schemas.microsoft.com/office/drawing/2014/main" id="{ADCE3662-408C-DF9E-FEEB-2EA7C1ED97F9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91" name="Freeform 15">
            <a:extLst>
              <a:ext uri="{FF2B5EF4-FFF2-40B4-BE49-F238E27FC236}">
                <a16:creationId xmlns:a16="http://schemas.microsoft.com/office/drawing/2014/main" id="{AAA6FD09-4082-6C81-7EAE-1C707FEE0401}"/>
              </a:ext>
            </a:extLst>
          </p:cNvPr>
          <p:cNvSpPr>
            <a:spLocks/>
          </p:cNvSpPr>
          <p:nvPr/>
        </p:nvSpPr>
        <p:spPr bwMode="auto">
          <a:xfrm>
            <a:off x="3810000" y="34290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B3426-9DCB-6542-1D36-1819DCC7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29041" name="Picture 17">
            <a:extLst>
              <a:ext uri="{FF2B5EF4-FFF2-40B4-BE49-F238E27FC236}">
                <a16:creationId xmlns:a16="http://schemas.microsoft.com/office/drawing/2014/main" id="{D3909349-2C54-E1C8-568B-9F35B8B6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7" name="Line 3">
            <a:extLst>
              <a:ext uri="{FF2B5EF4-FFF2-40B4-BE49-F238E27FC236}">
                <a16:creationId xmlns:a16="http://schemas.microsoft.com/office/drawing/2014/main" id="{AE9EF895-8ACB-B896-E1A8-A28931A14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28" name="Line 4">
            <a:extLst>
              <a:ext uri="{FF2B5EF4-FFF2-40B4-BE49-F238E27FC236}">
                <a16:creationId xmlns:a16="http://schemas.microsoft.com/office/drawing/2014/main" id="{D80634C1-8F37-4142-E72D-25D3E422F4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29" name="Line 5">
            <a:extLst>
              <a:ext uri="{FF2B5EF4-FFF2-40B4-BE49-F238E27FC236}">
                <a16:creationId xmlns:a16="http://schemas.microsoft.com/office/drawing/2014/main" id="{03C2AFD7-35EF-2456-0DBE-675169621C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30" name="Line 6">
            <a:extLst>
              <a:ext uri="{FF2B5EF4-FFF2-40B4-BE49-F238E27FC236}">
                <a16:creationId xmlns:a16="http://schemas.microsoft.com/office/drawing/2014/main" id="{F317DBE8-C27E-989C-9B59-FB2FAD1501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31" name="Line 7">
            <a:extLst>
              <a:ext uri="{FF2B5EF4-FFF2-40B4-BE49-F238E27FC236}">
                <a16:creationId xmlns:a16="http://schemas.microsoft.com/office/drawing/2014/main" id="{6EF6CA88-B4A2-84DE-3683-717E1A8D5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32" name="Line 8">
            <a:extLst>
              <a:ext uri="{FF2B5EF4-FFF2-40B4-BE49-F238E27FC236}">
                <a16:creationId xmlns:a16="http://schemas.microsoft.com/office/drawing/2014/main" id="{B3315902-5685-E5EE-EB84-89782DD420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33" name="Line 9">
            <a:extLst>
              <a:ext uri="{FF2B5EF4-FFF2-40B4-BE49-F238E27FC236}">
                <a16:creationId xmlns:a16="http://schemas.microsoft.com/office/drawing/2014/main" id="{AB7E05B5-AD44-E0BE-3089-01536DB41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34" name="Text Box 10">
            <a:extLst>
              <a:ext uri="{FF2B5EF4-FFF2-40B4-BE49-F238E27FC236}">
                <a16:creationId xmlns:a16="http://schemas.microsoft.com/office/drawing/2014/main" id="{E6E6841F-571A-6F17-8AA1-AE8A1E60C2B1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29035" name="Freeform 11">
            <a:extLst>
              <a:ext uri="{FF2B5EF4-FFF2-40B4-BE49-F238E27FC236}">
                <a16:creationId xmlns:a16="http://schemas.microsoft.com/office/drawing/2014/main" id="{764D095A-CC42-A93D-44F2-186734DD40AF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36" name="Line 12">
            <a:extLst>
              <a:ext uri="{FF2B5EF4-FFF2-40B4-BE49-F238E27FC236}">
                <a16:creationId xmlns:a16="http://schemas.microsoft.com/office/drawing/2014/main" id="{F792C976-E2BA-23F6-8C04-2F4B77CBB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37" name="Text Box 13">
            <a:extLst>
              <a:ext uri="{FF2B5EF4-FFF2-40B4-BE49-F238E27FC236}">
                <a16:creationId xmlns:a16="http://schemas.microsoft.com/office/drawing/2014/main" id="{AE1ECC3E-044E-8394-3A30-430A2C1299D1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29038" name="Freeform 14">
            <a:extLst>
              <a:ext uri="{FF2B5EF4-FFF2-40B4-BE49-F238E27FC236}">
                <a16:creationId xmlns:a16="http://schemas.microsoft.com/office/drawing/2014/main" id="{C6185BB6-76A3-F4CA-A33A-3C0B7475126A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039" name="Freeform 15">
            <a:extLst>
              <a:ext uri="{FF2B5EF4-FFF2-40B4-BE49-F238E27FC236}">
                <a16:creationId xmlns:a16="http://schemas.microsoft.com/office/drawing/2014/main" id="{21E48BD4-9A35-084A-C793-09A31C431DA1}"/>
              </a:ext>
            </a:extLst>
          </p:cNvPr>
          <p:cNvSpPr>
            <a:spLocks/>
          </p:cNvSpPr>
          <p:nvPr/>
        </p:nvSpPr>
        <p:spPr bwMode="auto">
          <a:xfrm>
            <a:off x="3962400" y="33528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29233-13AC-F701-EC72-0311B6CE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31089" name="Picture 17">
            <a:extLst>
              <a:ext uri="{FF2B5EF4-FFF2-40B4-BE49-F238E27FC236}">
                <a16:creationId xmlns:a16="http://schemas.microsoft.com/office/drawing/2014/main" id="{2D288DBD-9362-AD2C-F7F5-24A631ED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5" name="Line 3">
            <a:extLst>
              <a:ext uri="{FF2B5EF4-FFF2-40B4-BE49-F238E27FC236}">
                <a16:creationId xmlns:a16="http://schemas.microsoft.com/office/drawing/2014/main" id="{DD693165-7E85-922B-F542-E2F53733D5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76" name="Line 4">
            <a:extLst>
              <a:ext uri="{FF2B5EF4-FFF2-40B4-BE49-F238E27FC236}">
                <a16:creationId xmlns:a16="http://schemas.microsoft.com/office/drawing/2014/main" id="{15009975-ED56-5EA8-FF00-427A623CC1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77" name="Line 5">
            <a:extLst>
              <a:ext uri="{FF2B5EF4-FFF2-40B4-BE49-F238E27FC236}">
                <a16:creationId xmlns:a16="http://schemas.microsoft.com/office/drawing/2014/main" id="{8D1C3F11-6C0B-D15E-8A52-DA1487935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78" name="Line 6">
            <a:extLst>
              <a:ext uri="{FF2B5EF4-FFF2-40B4-BE49-F238E27FC236}">
                <a16:creationId xmlns:a16="http://schemas.microsoft.com/office/drawing/2014/main" id="{7DF11504-0AF6-27C3-97FD-056246FE6F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79" name="Line 7">
            <a:extLst>
              <a:ext uri="{FF2B5EF4-FFF2-40B4-BE49-F238E27FC236}">
                <a16:creationId xmlns:a16="http://schemas.microsoft.com/office/drawing/2014/main" id="{2CD09C06-1C0C-4328-CEB7-721550B22D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0" name="Line 8">
            <a:extLst>
              <a:ext uri="{FF2B5EF4-FFF2-40B4-BE49-F238E27FC236}">
                <a16:creationId xmlns:a16="http://schemas.microsoft.com/office/drawing/2014/main" id="{EC3B4246-4E14-CA6A-CE6A-F4202C46E1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1" name="Line 9">
            <a:extLst>
              <a:ext uri="{FF2B5EF4-FFF2-40B4-BE49-F238E27FC236}">
                <a16:creationId xmlns:a16="http://schemas.microsoft.com/office/drawing/2014/main" id="{1064DED3-D10D-6A1B-7536-8B7DD6A1C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2" name="Text Box 10">
            <a:extLst>
              <a:ext uri="{FF2B5EF4-FFF2-40B4-BE49-F238E27FC236}">
                <a16:creationId xmlns:a16="http://schemas.microsoft.com/office/drawing/2014/main" id="{7EC34B74-17F3-FD89-D32F-1790EE16978E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31083" name="Freeform 11">
            <a:extLst>
              <a:ext uri="{FF2B5EF4-FFF2-40B4-BE49-F238E27FC236}">
                <a16:creationId xmlns:a16="http://schemas.microsoft.com/office/drawing/2014/main" id="{A138F7E8-88D1-0C5D-73A3-BDB5EA6F096A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4" name="Line 12">
            <a:extLst>
              <a:ext uri="{FF2B5EF4-FFF2-40B4-BE49-F238E27FC236}">
                <a16:creationId xmlns:a16="http://schemas.microsoft.com/office/drawing/2014/main" id="{9BE76CBB-C7C7-48FB-D7DF-C4291A64D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5" name="Text Box 13">
            <a:extLst>
              <a:ext uri="{FF2B5EF4-FFF2-40B4-BE49-F238E27FC236}">
                <a16:creationId xmlns:a16="http://schemas.microsoft.com/office/drawing/2014/main" id="{062404D7-C9AC-37F3-9345-017E41B6274F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31086" name="Freeform 14">
            <a:extLst>
              <a:ext uri="{FF2B5EF4-FFF2-40B4-BE49-F238E27FC236}">
                <a16:creationId xmlns:a16="http://schemas.microsoft.com/office/drawing/2014/main" id="{946D677C-7AFA-66EA-5B6E-356B05AFF963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7" name="Freeform 15">
            <a:extLst>
              <a:ext uri="{FF2B5EF4-FFF2-40B4-BE49-F238E27FC236}">
                <a16:creationId xmlns:a16="http://schemas.microsoft.com/office/drawing/2014/main" id="{FD7B7DF9-3940-1FF9-E193-3BFBD3AE4DB6}"/>
              </a:ext>
            </a:extLst>
          </p:cNvPr>
          <p:cNvSpPr>
            <a:spLocks/>
          </p:cNvSpPr>
          <p:nvPr/>
        </p:nvSpPr>
        <p:spPr bwMode="auto">
          <a:xfrm>
            <a:off x="4114800" y="32766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775FE-A721-C1A8-98E3-40314CBA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33137" name="Picture 17">
            <a:extLst>
              <a:ext uri="{FF2B5EF4-FFF2-40B4-BE49-F238E27FC236}">
                <a16:creationId xmlns:a16="http://schemas.microsoft.com/office/drawing/2014/main" id="{8E4A0591-7436-366D-E8BA-2907EB4E0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3" name="Line 3">
            <a:extLst>
              <a:ext uri="{FF2B5EF4-FFF2-40B4-BE49-F238E27FC236}">
                <a16:creationId xmlns:a16="http://schemas.microsoft.com/office/drawing/2014/main" id="{383786AD-EC35-C6FE-1A96-BFCD48C3F7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4" name="Line 4">
            <a:extLst>
              <a:ext uri="{FF2B5EF4-FFF2-40B4-BE49-F238E27FC236}">
                <a16:creationId xmlns:a16="http://schemas.microsoft.com/office/drawing/2014/main" id="{27B0951C-A0FB-069E-7A7B-5549290AAA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5" name="Line 5">
            <a:extLst>
              <a:ext uri="{FF2B5EF4-FFF2-40B4-BE49-F238E27FC236}">
                <a16:creationId xmlns:a16="http://schemas.microsoft.com/office/drawing/2014/main" id="{927B9497-43B5-357F-1021-CBCDEBCE4D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6" name="Line 6">
            <a:extLst>
              <a:ext uri="{FF2B5EF4-FFF2-40B4-BE49-F238E27FC236}">
                <a16:creationId xmlns:a16="http://schemas.microsoft.com/office/drawing/2014/main" id="{B3CA6CC8-7AB6-1230-115D-5728E41124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7" name="Line 7">
            <a:extLst>
              <a:ext uri="{FF2B5EF4-FFF2-40B4-BE49-F238E27FC236}">
                <a16:creationId xmlns:a16="http://schemas.microsoft.com/office/drawing/2014/main" id="{D075001A-D1BC-B454-685B-5905495F5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8" name="Line 8">
            <a:extLst>
              <a:ext uri="{FF2B5EF4-FFF2-40B4-BE49-F238E27FC236}">
                <a16:creationId xmlns:a16="http://schemas.microsoft.com/office/drawing/2014/main" id="{CA78611A-E85A-CCA4-D81F-35270105E7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9" name="Line 9">
            <a:extLst>
              <a:ext uri="{FF2B5EF4-FFF2-40B4-BE49-F238E27FC236}">
                <a16:creationId xmlns:a16="http://schemas.microsoft.com/office/drawing/2014/main" id="{2D682F55-316F-0A59-B668-D68651A63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30" name="Text Box 10">
            <a:extLst>
              <a:ext uri="{FF2B5EF4-FFF2-40B4-BE49-F238E27FC236}">
                <a16:creationId xmlns:a16="http://schemas.microsoft.com/office/drawing/2014/main" id="{603ED390-9439-C8C6-5F85-977CBEE1B9AE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33131" name="Freeform 11">
            <a:extLst>
              <a:ext uri="{FF2B5EF4-FFF2-40B4-BE49-F238E27FC236}">
                <a16:creationId xmlns:a16="http://schemas.microsoft.com/office/drawing/2014/main" id="{CF187D20-AB3E-8F8F-5A1B-EA928284961A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32" name="Line 12">
            <a:extLst>
              <a:ext uri="{FF2B5EF4-FFF2-40B4-BE49-F238E27FC236}">
                <a16:creationId xmlns:a16="http://schemas.microsoft.com/office/drawing/2014/main" id="{D2415B3F-B56E-8263-25EC-DAF4D18AE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33" name="Text Box 13">
            <a:extLst>
              <a:ext uri="{FF2B5EF4-FFF2-40B4-BE49-F238E27FC236}">
                <a16:creationId xmlns:a16="http://schemas.microsoft.com/office/drawing/2014/main" id="{80F5A49C-581E-4CDF-C886-A1B981ABAD38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33134" name="Freeform 14">
            <a:extLst>
              <a:ext uri="{FF2B5EF4-FFF2-40B4-BE49-F238E27FC236}">
                <a16:creationId xmlns:a16="http://schemas.microsoft.com/office/drawing/2014/main" id="{86A04C18-62C1-0F78-4F73-54801B4988F8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35" name="Freeform 15">
            <a:extLst>
              <a:ext uri="{FF2B5EF4-FFF2-40B4-BE49-F238E27FC236}">
                <a16:creationId xmlns:a16="http://schemas.microsoft.com/office/drawing/2014/main" id="{C0CEA40D-7611-9A2C-0655-4494594F0E79}"/>
              </a:ext>
            </a:extLst>
          </p:cNvPr>
          <p:cNvSpPr>
            <a:spLocks/>
          </p:cNvSpPr>
          <p:nvPr/>
        </p:nvSpPr>
        <p:spPr bwMode="auto">
          <a:xfrm>
            <a:off x="4267200" y="32004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A89ED-6756-3D85-1F11-C9FB50ED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35185" name="Picture 17">
            <a:extLst>
              <a:ext uri="{FF2B5EF4-FFF2-40B4-BE49-F238E27FC236}">
                <a16:creationId xmlns:a16="http://schemas.microsoft.com/office/drawing/2014/main" id="{F2E1B889-F847-22C3-FAA8-F727487B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1" name="Line 3">
            <a:extLst>
              <a:ext uri="{FF2B5EF4-FFF2-40B4-BE49-F238E27FC236}">
                <a16:creationId xmlns:a16="http://schemas.microsoft.com/office/drawing/2014/main" id="{A93C9BC0-9C17-54AE-CEBE-941C46430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72" name="Line 4">
            <a:extLst>
              <a:ext uri="{FF2B5EF4-FFF2-40B4-BE49-F238E27FC236}">
                <a16:creationId xmlns:a16="http://schemas.microsoft.com/office/drawing/2014/main" id="{DA8367DC-7291-2E92-0DB5-B573E733EA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73" name="Line 5">
            <a:extLst>
              <a:ext uri="{FF2B5EF4-FFF2-40B4-BE49-F238E27FC236}">
                <a16:creationId xmlns:a16="http://schemas.microsoft.com/office/drawing/2014/main" id="{0A907C6C-02B6-35E3-5A18-F6EC8FC07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74" name="Line 6">
            <a:extLst>
              <a:ext uri="{FF2B5EF4-FFF2-40B4-BE49-F238E27FC236}">
                <a16:creationId xmlns:a16="http://schemas.microsoft.com/office/drawing/2014/main" id="{227188A8-F7C8-46C7-0F3F-FFFFA8B143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75" name="Line 7">
            <a:extLst>
              <a:ext uri="{FF2B5EF4-FFF2-40B4-BE49-F238E27FC236}">
                <a16:creationId xmlns:a16="http://schemas.microsoft.com/office/drawing/2014/main" id="{C2322F3B-56D7-4FAE-8AC5-93FFAA6F72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76" name="Line 8">
            <a:extLst>
              <a:ext uri="{FF2B5EF4-FFF2-40B4-BE49-F238E27FC236}">
                <a16:creationId xmlns:a16="http://schemas.microsoft.com/office/drawing/2014/main" id="{C91EC3E2-5F50-5F28-B952-861C81ABBF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77" name="Line 9">
            <a:extLst>
              <a:ext uri="{FF2B5EF4-FFF2-40B4-BE49-F238E27FC236}">
                <a16:creationId xmlns:a16="http://schemas.microsoft.com/office/drawing/2014/main" id="{1B228F21-22D9-3A35-7BFE-FD77F05D8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78" name="Text Box 10">
            <a:extLst>
              <a:ext uri="{FF2B5EF4-FFF2-40B4-BE49-F238E27FC236}">
                <a16:creationId xmlns:a16="http://schemas.microsoft.com/office/drawing/2014/main" id="{DF4FB131-BCF0-CE46-AF3C-86117D5DD0B0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35179" name="Freeform 11">
            <a:extLst>
              <a:ext uri="{FF2B5EF4-FFF2-40B4-BE49-F238E27FC236}">
                <a16:creationId xmlns:a16="http://schemas.microsoft.com/office/drawing/2014/main" id="{57621D71-437C-2CE8-C1B3-71B8B0F2B1A1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80" name="Line 12">
            <a:extLst>
              <a:ext uri="{FF2B5EF4-FFF2-40B4-BE49-F238E27FC236}">
                <a16:creationId xmlns:a16="http://schemas.microsoft.com/office/drawing/2014/main" id="{6B0564FD-83DF-936E-FADC-F79CF7278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81" name="Text Box 13">
            <a:extLst>
              <a:ext uri="{FF2B5EF4-FFF2-40B4-BE49-F238E27FC236}">
                <a16:creationId xmlns:a16="http://schemas.microsoft.com/office/drawing/2014/main" id="{9D0A7337-788B-F1F3-FA30-4827CC4C55A6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35182" name="Freeform 14">
            <a:extLst>
              <a:ext uri="{FF2B5EF4-FFF2-40B4-BE49-F238E27FC236}">
                <a16:creationId xmlns:a16="http://schemas.microsoft.com/office/drawing/2014/main" id="{F41AD951-6D91-4473-7564-1C488E9D77BD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83" name="Freeform 15">
            <a:extLst>
              <a:ext uri="{FF2B5EF4-FFF2-40B4-BE49-F238E27FC236}">
                <a16:creationId xmlns:a16="http://schemas.microsoft.com/office/drawing/2014/main" id="{FDA144B4-1EFA-70A3-68A5-707EEF08FD5B}"/>
              </a:ext>
            </a:extLst>
          </p:cNvPr>
          <p:cNvSpPr>
            <a:spLocks/>
          </p:cNvSpPr>
          <p:nvPr/>
        </p:nvSpPr>
        <p:spPr bwMode="auto">
          <a:xfrm>
            <a:off x="4419600" y="31242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73334-B8ED-9026-4829-03E78E90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37237" name="Picture 21">
            <a:extLst>
              <a:ext uri="{FF2B5EF4-FFF2-40B4-BE49-F238E27FC236}">
                <a16:creationId xmlns:a16="http://schemas.microsoft.com/office/drawing/2014/main" id="{A618B4FC-AA58-26EB-8C39-1C9FBFC91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9" name="Line 3">
            <a:extLst>
              <a:ext uri="{FF2B5EF4-FFF2-40B4-BE49-F238E27FC236}">
                <a16:creationId xmlns:a16="http://schemas.microsoft.com/office/drawing/2014/main" id="{25D80CED-C014-8F73-E9DB-81BDF9056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0" name="Line 4">
            <a:extLst>
              <a:ext uri="{FF2B5EF4-FFF2-40B4-BE49-F238E27FC236}">
                <a16:creationId xmlns:a16="http://schemas.microsoft.com/office/drawing/2014/main" id="{BBFCE541-C1BB-624E-6E1D-904E39121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1" name="Line 5">
            <a:extLst>
              <a:ext uri="{FF2B5EF4-FFF2-40B4-BE49-F238E27FC236}">
                <a16:creationId xmlns:a16="http://schemas.microsoft.com/office/drawing/2014/main" id="{31AD04BD-0D77-E0C7-ED51-6E6526765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2" name="Line 6">
            <a:extLst>
              <a:ext uri="{FF2B5EF4-FFF2-40B4-BE49-F238E27FC236}">
                <a16:creationId xmlns:a16="http://schemas.microsoft.com/office/drawing/2014/main" id="{06767035-C19E-7D55-67AD-DB0EDD944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3" name="Line 7">
            <a:extLst>
              <a:ext uri="{FF2B5EF4-FFF2-40B4-BE49-F238E27FC236}">
                <a16:creationId xmlns:a16="http://schemas.microsoft.com/office/drawing/2014/main" id="{749421C7-B84A-FCBC-AB8B-6BE0410A5D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Line 8">
            <a:extLst>
              <a:ext uri="{FF2B5EF4-FFF2-40B4-BE49-F238E27FC236}">
                <a16:creationId xmlns:a16="http://schemas.microsoft.com/office/drawing/2014/main" id="{8152BC88-EA6B-0145-E3BE-454C53E2B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Line 9">
            <a:extLst>
              <a:ext uri="{FF2B5EF4-FFF2-40B4-BE49-F238E27FC236}">
                <a16:creationId xmlns:a16="http://schemas.microsoft.com/office/drawing/2014/main" id="{8B58F451-82D5-B510-A694-972B7C79F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Text Box 10">
            <a:extLst>
              <a:ext uri="{FF2B5EF4-FFF2-40B4-BE49-F238E27FC236}">
                <a16:creationId xmlns:a16="http://schemas.microsoft.com/office/drawing/2014/main" id="{8A9BB8BC-67F5-3C4F-B706-546A845C67D1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137227" name="Freeform 11">
            <a:extLst>
              <a:ext uri="{FF2B5EF4-FFF2-40B4-BE49-F238E27FC236}">
                <a16:creationId xmlns:a16="http://schemas.microsoft.com/office/drawing/2014/main" id="{8773EE3E-494B-5237-7879-B8E96D0F9788}"/>
              </a:ext>
            </a:extLst>
          </p:cNvPr>
          <p:cNvSpPr>
            <a:spLocks/>
          </p:cNvSpPr>
          <p:nvPr/>
        </p:nvSpPr>
        <p:spPr bwMode="auto">
          <a:xfrm>
            <a:off x="2955925" y="3048000"/>
            <a:ext cx="396875" cy="1042988"/>
          </a:xfrm>
          <a:custGeom>
            <a:avLst/>
            <a:gdLst>
              <a:gd name="T0" fmla="*/ 250 w 250"/>
              <a:gd name="T1" fmla="*/ 0 h 657"/>
              <a:gd name="T2" fmla="*/ 0 w 250"/>
              <a:gd name="T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" h="657">
                <a:moveTo>
                  <a:pt x="250" y="0"/>
                </a:moveTo>
                <a:lnTo>
                  <a:pt x="0" y="65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8" name="Line 12">
            <a:extLst>
              <a:ext uri="{FF2B5EF4-FFF2-40B4-BE49-F238E27FC236}">
                <a16:creationId xmlns:a16="http://schemas.microsoft.com/office/drawing/2014/main" id="{25D564F1-D58A-9DBF-82FA-6CE0CA509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2954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9" name="Text Box 13">
            <a:extLst>
              <a:ext uri="{FF2B5EF4-FFF2-40B4-BE49-F238E27FC236}">
                <a16:creationId xmlns:a16="http://schemas.microsoft.com/office/drawing/2014/main" id="{7E8E3BF2-DB2D-B069-86B9-BD1192FD4A5C}"/>
              </a:ext>
            </a:extLst>
          </p:cNvPr>
          <p:cNvSpPr txBox="1">
            <a:spLocks noChangeArrowheads="1"/>
          </p:cNvSpPr>
          <p:nvPr/>
        </p:nvSpPr>
        <p:spPr bwMode="auto">
          <a:xfrm rot="412125">
            <a:off x="1550988" y="39592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Longshore </a:t>
            </a:r>
          </a:p>
          <a:p>
            <a:pPr algn="ctr"/>
            <a:r>
              <a:rPr lang="en-GB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Drift</a:t>
            </a:r>
          </a:p>
        </p:txBody>
      </p:sp>
      <p:sp>
        <p:nvSpPr>
          <p:cNvPr id="137230" name="Freeform 14">
            <a:extLst>
              <a:ext uri="{FF2B5EF4-FFF2-40B4-BE49-F238E27FC236}">
                <a16:creationId xmlns:a16="http://schemas.microsoft.com/office/drawing/2014/main" id="{0E359BD1-7167-7A8B-1B63-FB459FF4C3BB}"/>
              </a:ext>
            </a:extLst>
          </p:cNvPr>
          <p:cNvSpPr>
            <a:spLocks/>
          </p:cNvSpPr>
          <p:nvPr/>
        </p:nvSpPr>
        <p:spPr bwMode="auto">
          <a:xfrm>
            <a:off x="3124200" y="3314700"/>
            <a:ext cx="1136650" cy="571500"/>
          </a:xfrm>
          <a:custGeom>
            <a:avLst/>
            <a:gdLst>
              <a:gd name="T0" fmla="*/ 0 w 716"/>
              <a:gd name="T1" fmla="*/ 360 h 360"/>
              <a:gd name="T2" fmla="*/ 716 w 716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" h="360">
                <a:moveTo>
                  <a:pt x="0" y="360"/>
                </a:moveTo>
                <a:lnTo>
                  <a:pt x="71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Freeform 15">
            <a:extLst>
              <a:ext uri="{FF2B5EF4-FFF2-40B4-BE49-F238E27FC236}">
                <a16:creationId xmlns:a16="http://schemas.microsoft.com/office/drawing/2014/main" id="{D1510F13-0712-4189-2AAE-C8357152CDF8}"/>
              </a:ext>
            </a:extLst>
          </p:cNvPr>
          <p:cNvSpPr>
            <a:spLocks/>
          </p:cNvSpPr>
          <p:nvPr/>
        </p:nvSpPr>
        <p:spPr bwMode="auto">
          <a:xfrm>
            <a:off x="4419600" y="31242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2" name="Text Box 16">
            <a:extLst>
              <a:ext uri="{FF2B5EF4-FFF2-40B4-BE49-F238E27FC236}">
                <a16:creationId xmlns:a16="http://schemas.microsoft.com/office/drawing/2014/main" id="{1FCE2E63-FA5F-56C7-8837-6579BDFB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76600"/>
            <a:ext cx="211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Groyne traps sediment</a:t>
            </a:r>
          </a:p>
        </p:txBody>
      </p:sp>
      <p:sp>
        <p:nvSpPr>
          <p:cNvPr id="137233" name="Freeform 17">
            <a:extLst>
              <a:ext uri="{FF2B5EF4-FFF2-40B4-BE49-F238E27FC236}">
                <a16:creationId xmlns:a16="http://schemas.microsoft.com/office/drawing/2014/main" id="{A82AAB23-DFA5-52EF-CFA8-1931E4425232}"/>
              </a:ext>
            </a:extLst>
          </p:cNvPr>
          <p:cNvSpPr>
            <a:spLocks/>
          </p:cNvSpPr>
          <p:nvPr/>
        </p:nvSpPr>
        <p:spPr bwMode="auto">
          <a:xfrm>
            <a:off x="4572000" y="3124200"/>
            <a:ext cx="1028700" cy="133350"/>
          </a:xfrm>
          <a:custGeom>
            <a:avLst/>
            <a:gdLst>
              <a:gd name="T0" fmla="*/ 648 w 648"/>
              <a:gd name="T1" fmla="*/ 84 h 84"/>
              <a:gd name="T2" fmla="*/ 460 w 648"/>
              <a:gd name="T3" fmla="*/ 32 h 84"/>
              <a:gd name="T4" fmla="*/ 324 w 648"/>
              <a:gd name="T5" fmla="*/ 12 h 84"/>
              <a:gd name="T6" fmla="*/ 216 w 648"/>
              <a:gd name="T7" fmla="*/ 0 h 84"/>
              <a:gd name="T8" fmla="*/ 184 w 648"/>
              <a:gd name="T9" fmla="*/ 0 h 84"/>
              <a:gd name="T10" fmla="*/ 108 w 648"/>
              <a:gd name="T11" fmla="*/ 12 h 84"/>
              <a:gd name="T12" fmla="*/ 0 w 648"/>
              <a:gd name="T13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8" h="84">
                <a:moveTo>
                  <a:pt x="648" y="84"/>
                </a:moveTo>
                <a:lnTo>
                  <a:pt x="460" y="32"/>
                </a:lnTo>
                <a:lnTo>
                  <a:pt x="324" y="12"/>
                </a:lnTo>
                <a:lnTo>
                  <a:pt x="216" y="0"/>
                </a:lnTo>
                <a:lnTo>
                  <a:pt x="184" y="0"/>
                </a:lnTo>
                <a:lnTo>
                  <a:pt x="108" y="12"/>
                </a:lnTo>
                <a:lnTo>
                  <a:pt x="0" y="3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4" name="Text Box 18">
            <a:extLst>
              <a:ext uri="{FF2B5EF4-FFF2-40B4-BE49-F238E27FC236}">
                <a16:creationId xmlns:a16="http://schemas.microsoft.com/office/drawing/2014/main" id="{296CFE2A-00D6-2A6F-FC2C-60876B041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514600"/>
            <a:ext cx="1935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Build up of sediment</a:t>
            </a:r>
          </a:p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against the groyne</a:t>
            </a:r>
          </a:p>
        </p:txBody>
      </p:sp>
      <p:sp>
        <p:nvSpPr>
          <p:cNvPr id="137235" name="Freeform 19">
            <a:extLst>
              <a:ext uri="{FF2B5EF4-FFF2-40B4-BE49-F238E27FC236}">
                <a16:creationId xmlns:a16="http://schemas.microsoft.com/office/drawing/2014/main" id="{218AF44C-BE80-7BD3-58F0-17E8417EE044}"/>
              </a:ext>
            </a:extLst>
          </p:cNvPr>
          <p:cNvSpPr>
            <a:spLocks/>
          </p:cNvSpPr>
          <p:nvPr/>
        </p:nvSpPr>
        <p:spPr bwMode="auto">
          <a:xfrm>
            <a:off x="5257800" y="2362200"/>
            <a:ext cx="577850" cy="692150"/>
          </a:xfrm>
          <a:custGeom>
            <a:avLst/>
            <a:gdLst>
              <a:gd name="T0" fmla="*/ 364 w 364"/>
              <a:gd name="T1" fmla="*/ 436 h 436"/>
              <a:gd name="T2" fmla="*/ 248 w 364"/>
              <a:gd name="T3" fmla="*/ 352 h 436"/>
              <a:gd name="T4" fmla="*/ 148 w 364"/>
              <a:gd name="T5" fmla="*/ 268 h 436"/>
              <a:gd name="T6" fmla="*/ 64 w 364"/>
              <a:gd name="T7" fmla="*/ 152 h 436"/>
              <a:gd name="T8" fmla="*/ 0 w 364"/>
              <a:gd name="T9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436">
                <a:moveTo>
                  <a:pt x="364" y="436"/>
                </a:moveTo>
                <a:lnTo>
                  <a:pt x="248" y="352"/>
                </a:lnTo>
                <a:lnTo>
                  <a:pt x="148" y="268"/>
                </a:lnTo>
                <a:lnTo>
                  <a:pt x="64" y="152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38" name="Picture 22">
            <a:extLst>
              <a:ext uri="{FF2B5EF4-FFF2-40B4-BE49-F238E27FC236}">
                <a16:creationId xmlns:a16="http://schemas.microsoft.com/office/drawing/2014/main" id="{431F78DD-38CB-7A6E-B2C8-37B91355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0668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71EA24-3344-E000-4D65-AC0366AE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sp>
        <p:nvSpPr>
          <p:cNvPr id="158722" name="Text Box 2">
            <a:extLst>
              <a:ext uri="{FF2B5EF4-FFF2-40B4-BE49-F238E27FC236}">
                <a16:creationId xmlns:a16="http://schemas.microsoft.com/office/drawing/2014/main" id="{21C7CFC5-0825-F12D-B638-52206FA53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0E8E4-CD7E-601C-F62D-D52CCF1B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6398" name="Picture 14">
            <a:extLst>
              <a:ext uri="{FF2B5EF4-FFF2-40B4-BE49-F238E27FC236}">
                <a16:creationId xmlns:a16="http://schemas.microsoft.com/office/drawing/2014/main" id="{73D781C2-D701-BA58-34A5-0D90B528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Line 3">
            <a:extLst>
              <a:ext uri="{FF2B5EF4-FFF2-40B4-BE49-F238E27FC236}">
                <a16:creationId xmlns:a16="http://schemas.microsoft.com/office/drawing/2014/main" id="{38FA40AC-084F-B080-D997-C9784294B0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40CA8801-40B3-F2E4-719E-7202F6B5B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B605EAEB-E249-9DB2-11C3-0E2632DA9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ED23587D-8346-732D-62C4-CEEEE159EF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94F4171D-8284-13EF-634B-B61CDC4A6B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74F4E25A-FCDD-174A-5BE4-651DF68D3C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6FBE48DD-A4DE-6D35-96C6-CB7D323AD9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200400"/>
            <a:ext cx="1371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45813-80B7-3AE3-02A5-B0E81D6E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02412" name="Picture 1036">
            <a:extLst>
              <a:ext uri="{FF2B5EF4-FFF2-40B4-BE49-F238E27FC236}">
                <a16:creationId xmlns:a16="http://schemas.microsoft.com/office/drawing/2014/main" id="{223AAD60-1C55-F41A-5BE7-32BCD83C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Line 1027">
            <a:extLst>
              <a:ext uri="{FF2B5EF4-FFF2-40B4-BE49-F238E27FC236}">
                <a16:creationId xmlns:a16="http://schemas.microsoft.com/office/drawing/2014/main" id="{3DA10AE5-DDBE-14BB-47D5-713C8774CA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04" name="Line 1028">
            <a:extLst>
              <a:ext uri="{FF2B5EF4-FFF2-40B4-BE49-F238E27FC236}">
                <a16:creationId xmlns:a16="http://schemas.microsoft.com/office/drawing/2014/main" id="{A15A514C-E2E8-5C59-A6B0-445A446A32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05" name="Line 1029">
            <a:extLst>
              <a:ext uri="{FF2B5EF4-FFF2-40B4-BE49-F238E27FC236}">
                <a16:creationId xmlns:a16="http://schemas.microsoft.com/office/drawing/2014/main" id="{E914D847-77DE-E54A-3F7B-A832F90CD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06" name="Line 1030">
            <a:extLst>
              <a:ext uri="{FF2B5EF4-FFF2-40B4-BE49-F238E27FC236}">
                <a16:creationId xmlns:a16="http://schemas.microsoft.com/office/drawing/2014/main" id="{A1547971-3A67-8559-947B-E2167C29D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07" name="Line 1031">
            <a:extLst>
              <a:ext uri="{FF2B5EF4-FFF2-40B4-BE49-F238E27FC236}">
                <a16:creationId xmlns:a16="http://schemas.microsoft.com/office/drawing/2014/main" id="{08FD3D17-0083-3858-CE87-DC5AD0BE38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08" name="Line 1032">
            <a:extLst>
              <a:ext uri="{FF2B5EF4-FFF2-40B4-BE49-F238E27FC236}">
                <a16:creationId xmlns:a16="http://schemas.microsoft.com/office/drawing/2014/main" id="{E3838D40-188C-1C29-9935-E7258D6DF2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09" name="Line 1033">
            <a:extLst>
              <a:ext uri="{FF2B5EF4-FFF2-40B4-BE49-F238E27FC236}">
                <a16:creationId xmlns:a16="http://schemas.microsoft.com/office/drawing/2014/main" id="{6433E7B3-4C43-EAE4-DE87-8BA86B0D74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200400"/>
            <a:ext cx="1371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10" name="Text Box 1034">
            <a:extLst>
              <a:ext uri="{FF2B5EF4-FFF2-40B4-BE49-F238E27FC236}">
                <a16:creationId xmlns:a16="http://schemas.microsoft.com/office/drawing/2014/main" id="{2B21D0E3-15D8-5F6C-3ADA-AB81EFF2AE6B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11BFF-1CA1-DB57-ADD0-BBE6E139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18444" name="Picture 12">
            <a:extLst>
              <a:ext uri="{FF2B5EF4-FFF2-40B4-BE49-F238E27FC236}">
                <a16:creationId xmlns:a16="http://schemas.microsoft.com/office/drawing/2014/main" id="{26515D16-D4F9-7BD6-1DBC-0ED9D01F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Line 3">
            <a:extLst>
              <a:ext uri="{FF2B5EF4-FFF2-40B4-BE49-F238E27FC236}">
                <a16:creationId xmlns:a16="http://schemas.microsoft.com/office/drawing/2014/main" id="{93CD46FA-D3C3-6064-386B-3D6571D08E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B7F12EC7-4BDE-6917-CC3C-4CED171EBD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DEF0A788-1CD4-CFEB-63B6-0F5A6FAE8D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64CD95DF-09B2-56E9-FA96-A8B46B7878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AD52D61A-284D-0389-EABD-E9BB95C9FE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E20BBA45-C0B9-97FD-82B5-7286EDCEA1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E505A6F7-5614-E601-8364-A9904EC9D7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DBB512EC-B83F-AD88-CCDC-C137B4DC85DD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BDDC3-307B-9E96-A4CB-FD5F0059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 Tom Abbott, Biddulph High School and made available through www.sln.org.uk/geography and only for non commercial use in schools</a:t>
            </a:r>
            <a:endParaRPr lang="en-GB" altLang="en-US"/>
          </a:p>
        </p:txBody>
      </p:sp>
      <p:pic>
        <p:nvPicPr>
          <p:cNvPr id="20499" name="Picture 19">
            <a:extLst>
              <a:ext uri="{FF2B5EF4-FFF2-40B4-BE49-F238E27FC236}">
                <a16:creationId xmlns:a16="http://schemas.microsoft.com/office/drawing/2014/main" id="{1AD4B5B1-BC4C-CCC5-0E1D-E8D19CD24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94488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Line 3">
            <a:extLst>
              <a:ext uri="{FF2B5EF4-FFF2-40B4-BE49-F238E27FC236}">
                <a16:creationId xmlns:a16="http://schemas.microsoft.com/office/drawing/2014/main" id="{BC3E7121-A05C-D1F5-2100-C320C40283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F479B7BC-B5EE-1CF0-FBEB-E7400198D4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61DD488D-52E4-D5F3-D8CD-67DAB89AB6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4C3C2766-887F-113B-B2EA-47C7FC9D9C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3BF4BB4D-0151-F41A-6640-87CD31E907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5EC755F8-9E74-0848-37E2-345C6CA4EB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495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41B24E1C-77CB-E605-2E46-CD76E98722B3}"/>
              </a:ext>
            </a:extLst>
          </p:cNvPr>
          <p:cNvSpPr txBox="1">
            <a:spLocks noChangeArrowheads="1"/>
          </p:cNvSpPr>
          <p:nvPr/>
        </p:nvSpPr>
        <p:spPr bwMode="auto">
          <a:xfrm rot="-1609740">
            <a:off x="1514475" y="3009900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Direction of swash</a:t>
            </a:r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id="{1FD1E2DE-869F-5851-9E10-CF125F7B30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95600"/>
            <a:ext cx="1981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Freeform 14">
            <a:extLst>
              <a:ext uri="{FF2B5EF4-FFF2-40B4-BE49-F238E27FC236}">
                <a16:creationId xmlns:a16="http://schemas.microsoft.com/office/drawing/2014/main" id="{638AE0B2-E19A-1482-6907-6ECD99985359}"/>
              </a:ext>
            </a:extLst>
          </p:cNvPr>
          <p:cNvSpPr>
            <a:spLocks/>
          </p:cNvSpPr>
          <p:nvPr/>
        </p:nvSpPr>
        <p:spPr bwMode="auto">
          <a:xfrm>
            <a:off x="1295400" y="3810000"/>
            <a:ext cx="163513" cy="109538"/>
          </a:xfrm>
          <a:custGeom>
            <a:avLst/>
            <a:gdLst>
              <a:gd name="T0" fmla="*/ 12 w 103"/>
              <a:gd name="T1" fmla="*/ 9 h 69"/>
              <a:gd name="T2" fmla="*/ 42 w 103"/>
              <a:gd name="T3" fmla="*/ 0 h 69"/>
              <a:gd name="T4" fmla="*/ 93 w 103"/>
              <a:gd name="T5" fmla="*/ 21 h 69"/>
              <a:gd name="T6" fmla="*/ 69 w 103"/>
              <a:gd name="T7" fmla="*/ 69 h 69"/>
              <a:gd name="T8" fmla="*/ 9 w 103"/>
              <a:gd name="T9" fmla="*/ 54 h 69"/>
              <a:gd name="T10" fmla="*/ 9 w 103"/>
              <a:gd name="T11" fmla="*/ 18 h 69"/>
              <a:gd name="T12" fmla="*/ 12 w 103"/>
              <a:gd name="T13" fmla="*/ 15 h 69"/>
              <a:gd name="T14" fmla="*/ 12 w 103"/>
              <a:gd name="T15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69">
                <a:moveTo>
                  <a:pt x="12" y="9"/>
                </a:moveTo>
                <a:cubicBezTo>
                  <a:pt x="34" y="2"/>
                  <a:pt x="24" y="5"/>
                  <a:pt x="42" y="0"/>
                </a:cubicBezTo>
                <a:cubicBezTo>
                  <a:pt x="82" y="4"/>
                  <a:pt x="66" y="3"/>
                  <a:pt x="93" y="21"/>
                </a:cubicBezTo>
                <a:cubicBezTo>
                  <a:pt x="103" y="51"/>
                  <a:pt x="93" y="53"/>
                  <a:pt x="69" y="69"/>
                </a:cubicBezTo>
                <a:cubicBezTo>
                  <a:pt x="45" y="67"/>
                  <a:pt x="28" y="67"/>
                  <a:pt x="9" y="54"/>
                </a:cubicBezTo>
                <a:cubicBezTo>
                  <a:pt x="3" y="45"/>
                  <a:pt x="0" y="27"/>
                  <a:pt x="9" y="18"/>
                </a:cubicBezTo>
                <a:cubicBezTo>
                  <a:pt x="11" y="16"/>
                  <a:pt x="11" y="18"/>
                  <a:pt x="12" y="15"/>
                </a:cubicBezTo>
                <a:cubicBezTo>
                  <a:pt x="13" y="12"/>
                  <a:pt x="14" y="11"/>
                  <a:pt x="12" y="9"/>
                </a:cubicBezTo>
                <a:close/>
              </a:path>
            </a:pathLst>
          </a:custGeom>
          <a:solidFill>
            <a:srgbClr val="EC8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1923</Words>
  <Application>Microsoft Office PowerPoint</Application>
  <PresentationFormat>On-screen Show (4:3)</PresentationFormat>
  <Paragraphs>230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Times New Roman</vt:lpstr>
      <vt:lpstr>Arial</vt:lpstr>
      <vt:lpstr>Symbol</vt:lpstr>
      <vt:lpstr>Default Design</vt:lpstr>
      <vt:lpstr>Longshore Drift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Longshore</dc:title>
  <dc:creator>Tom</dc:creator>
  <cp:lastModifiedBy>Nayan GRIFFITHS</cp:lastModifiedBy>
  <cp:revision>19</cp:revision>
  <dcterms:created xsi:type="dcterms:W3CDTF">2003-12-12T07:47:07Z</dcterms:created>
  <dcterms:modified xsi:type="dcterms:W3CDTF">2023-06-05T15:55:01Z</dcterms:modified>
</cp:coreProperties>
</file>